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56" r:id="rId4"/>
    <p:sldMasterId id="2147483660" r:id="rId5"/>
  </p:sldMasterIdLst>
  <p:notesMasterIdLst>
    <p:notesMasterId r:id="rId7"/>
  </p:notesMasterIdLst>
  <p:sldIdLst>
    <p:sldId id="256" r:id="rId6"/>
    <p:sldId id="257" r:id="rId8"/>
    <p:sldId id="258" r:id="rId9"/>
    <p:sldId id="259" r:id="rId10"/>
    <p:sldId id="261" r:id="rId11"/>
    <p:sldId id="283" r:id="rId12"/>
    <p:sldId id="309" r:id="rId13"/>
    <p:sldId id="312" r:id="rId14"/>
    <p:sldId id="314" r:id="rId15"/>
    <p:sldId id="316" r:id="rId16"/>
    <p:sldId id="320" r:id="rId17"/>
    <p:sldId id="319" r:id="rId18"/>
    <p:sldId id="322" r:id="rId19"/>
    <p:sldId id="325" r:id="rId20"/>
    <p:sldId id="326" r:id="rId21"/>
    <p:sldId id="327" r:id="rId22"/>
    <p:sldId id="328" r:id="rId23"/>
    <p:sldId id="329" r:id="rId24"/>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800" kern="120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800" kern="120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微软雅黑"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微软雅黑"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微软雅黑"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微软雅黑"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微软雅黑" panose="020B0503020204020204" pitchFamily="3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B884"/>
    <a:srgbClr val="F7E8DA"/>
    <a:srgbClr val="EEECE1"/>
    <a:srgbClr val="53768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p:scale>
          <a:sx n="50" d="100"/>
          <a:sy n="50" d="100"/>
        </p:scale>
        <p:origin x="426" y="336"/>
      </p:cViewPr>
      <p:guideLst>
        <p:guide orient="horz" pos="2153"/>
        <p:guide pos="3931"/>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CD85BF20-DF3B-4089-A157-C423B81941B8}" type="datetimeFigureOut">
              <a:rPr lang="zh-CN" altLang="en-US" strike="noStrike" noProof="1" smtClean="0">
                <a:latin typeface="+mn-lt"/>
                <a:ea typeface="+mn-ea"/>
                <a:cs typeface="+mn-cs"/>
              </a:rPr>
            </a:fld>
            <a:endParaRPr lang="zh-CN" altLang="en-US" strike="noStrike" noProof="1"/>
          </a:p>
        </p:txBody>
      </p:sp>
      <p:sp>
        <p:nvSpPr>
          <p:cNvPr id="922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922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576E15EC-5485-46CA-B1CB-CC3AF0B8A19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ChangeAspect="1"/>
          </p:cNvSpPr>
          <p:nvPr>
            <p:ph type="sldImg"/>
          </p:nvPr>
        </p:nvSpPr>
        <p:spPr>
          <a:ln/>
        </p:spPr>
      </p:sp>
      <p:sp>
        <p:nvSpPr>
          <p:cNvPr id="11266" name="备注占位符 2"/>
          <p:cNvSpPr>
            <a:spLocks noGrp="1"/>
          </p:cNvSpPr>
          <p:nvPr>
            <p:ph type="body"/>
          </p:nvPr>
        </p:nvSpPr>
        <p:spPr>
          <a:ln/>
        </p:spPr>
        <p:txBody>
          <a:bodyPr lIns="91440" tIns="45720" rIns="91440" bIns="45720" anchor="t"/>
          <a:p>
            <a:pPr lvl="0"/>
            <a:endParaRPr lang="zh-CN" altLang="en-US"/>
          </a:p>
        </p:txBody>
      </p:sp>
      <p:sp>
        <p:nvSpPr>
          <p:cNvPr id="1126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ChangeAspect="1"/>
          </p:cNvSpPr>
          <p:nvPr>
            <p:ph type="sldImg"/>
          </p:nvPr>
        </p:nvSpPr>
        <p:spPr>
          <a:ln/>
        </p:spPr>
      </p:sp>
      <p:sp>
        <p:nvSpPr>
          <p:cNvPr id="13314" name="备注占位符 2"/>
          <p:cNvSpPr>
            <a:spLocks noGrp="1"/>
          </p:cNvSpPr>
          <p:nvPr>
            <p:ph type="body"/>
          </p:nvPr>
        </p:nvSpPr>
        <p:spPr>
          <a:ln/>
        </p:spPr>
        <p:txBody>
          <a:bodyPr lIns="91440" tIns="45720" rIns="91440" bIns="45720" anchor="t"/>
          <a:p>
            <a:pPr lvl="0"/>
            <a:endParaRPr lang="zh-CN" altLang="en-US"/>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p:cNvSpPr>
          <p:nvPr>
            <p:ph type="sldImg"/>
          </p:nvPr>
        </p:nvSpPr>
        <p:spPr>
          <a:ln/>
        </p:spPr>
      </p:sp>
      <p:sp>
        <p:nvSpPr>
          <p:cNvPr id="15362" name="备注占位符 2"/>
          <p:cNvSpPr>
            <a:spLocks noGrp="1"/>
          </p:cNvSpPr>
          <p:nvPr>
            <p:ph type="body"/>
          </p:nvPr>
        </p:nvSpPr>
        <p:spPr>
          <a:ln/>
        </p:spPr>
        <p:txBody>
          <a:bodyPr lIns="91440" tIns="45720" rIns="91440" bIns="45720" anchor="t"/>
          <a:p>
            <a:pPr lvl="0"/>
            <a:endParaRPr lang="zh-CN" altLang="en-US"/>
          </a:p>
        </p:txBody>
      </p:sp>
      <p:sp>
        <p:nvSpPr>
          <p:cNvPr id="1536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p:cNvSpPr>
          <p:nvPr>
            <p:ph type="sldImg"/>
          </p:nvPr>
        </p:nvSpPr>
        <p:spPr>
          <a:ln/>
        </p:spPr>
      </p:sp>
      <p:sp>
        <p:nvSpPr>
          <p:cNvPr id="17410" name="备注占位符 2"/>
          <p:cNvSpPr>
            <a:spLocks noGrp="1"/>
          </p:cNvSpPr>
          <p:nvPr>
            <p:ph type="body"/>
          </p:nvPr>
        </p:nvSpPr>
        <p:spPr>
          <a:ln/>
        </p:spPr>
        <p:txBody>
          <a:bodyPr lIns="91440" tIns="45720" rIns="91440" bIns="45720" anchor="t"/>
          <a:p>
            <a:pPr lvl="0"/>
            <a:endParaRPr lang="zh-CN" altLang="en-US"/>
          </a:p>
        </p:txBody>
      </p:sp>
      <p:sp>
        <p:nvSpPr>
          <p:cNvPr id="174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a:ln/>
        </p:spPr>
      </p:sp>
      <p:sp>
        <p:nvSpPr>
          <p:cNvPr id="19458" name="备注占位符 2"/>
          <p:cNvSpPr>
            <a:spLocks noGrp="1"/>
          </p:cNvSpPr>
          <p:nvPr>
            <p:ph type="body"/>
          </p:nvPr>
        </p:nvSpPr>
        <p:spPr>
          <a:ln/>
        </p:spPr>
        <p:txBody>
          <a:bodyPr lIns="91440" tIns="45720" rIns="91440" bIns="45720" anchor="t"/>
          <a:p>
            <a:pPr lvl="0"/>
            <a:endParaRPr lang="zh-CN" altLang="en-US"/>
          </a:p>
        </p:txBody>
      </p:sp>
      <p:sp>
        <p:nvSpPr>
          <p:cNvPr id="1945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p:cNvSpPr>
          <p:nvPr>
            <p:ph type="sldImg"/>
          </p:nvPr>
        </p:nvSpPr>
        <p:spPr>
          <a:ln/>
        </p:spPr>
      </p:sp>
      <p:sp>
        <p:nvSpPr>
          <p:cNvPr id="21506" name="备注占位符 2"/>
          <p:cNvSpPr>
            <a:spLocks noGrp="1"/>
          </p:cNvSpPr>
          <p:nvPr>
            <p:ph type="body"/>
          </p:nvPr>
        </p:nvSpPr>
        <p:spPr>
          <a:ln/>
        </p:spPr>
        <p:txBody>
          <a:bodyPr lIns="91440" tIns="45720" rIns="91440" bIns="45720" anchor="t"/>
          <a:p>
            <a:pPr lvl="0"/>
            <a:endParaRPr lang="zh-CN" altLang="en-US"/>
          </a:p>
        </p:txBody>
      </p:sp>
      <p:sp>
        <p:nvSpPr>
          <p:cNvPr id="2150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p:cNvSpPr>
          <p:nvPr>
            <p:ph type="sldImg"/>
          </p:nvPr>
        </p:nvSpPr>
        <p:spPr>
          <a:ln/>
        </p:spPr>
      </p:sp>
      <p:sp>
        <p:nvSpPr>
          <p:cNvPr id="27650" name="备注占位符 2"/>
          <p:cNvSpPr>
            <a:spLocks noGrp="1"/>
          </p:cNvSpPr>
          <p:nvPr>
            <p:ph type="body"/>
          </p:nvPr>
        </p:nvSpPr>
        <p:spPr>
          <a:ln/>
        </p:spPr>
        <p:txBody>
          <a:bodyPr lIns="91440" tIns="45720" rIns="91440" bIns="45720" anchor="t"/>
          <a:p>
            <a:pPr lvl="0"/>
            <a:endParaRPr lang="zh-CN" altLang="en-US"/>
          </a:p>
        </p:txBody>
      </p:sp>
      <p:sp>
        <p:nvSpPr>
          <p:cNvPr id="2765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latin typeface="Arial" panose="020B0604020202020204" pitchFamily="34" charset="0"/>
                <a:ea typeface="微软雅黑" panose="020B0503020204020204" pitchFamily="34" charset="-122"/>
              </a:rPr>
            </a:fld>
            <a:endParaRPr lang="zh-CN" altLang="en-US" sz="1200">
              <a:latin typeface="Arial" panose="020B060402020202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54CC28A5-CEC3-4051-A8C3-9375E3DE30B4}" type="datetime1">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0C913308-F349-4B6D-A68A-DD1791B4A57B}"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0"/>
            <a:ext cx="9067800" cy="6873875"/>
          </a:xfrm>
          <a:prstGeom prst="rect">
            <a:avLst/>
          </a:prstGeom>
          <a:solidFill>
            <a:schemeClr val="accent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dirty="0"/>
          </a:p>
        </p:txBody>
      </p:sp>
      <p:sp>
        <p:nvSpPr>
          <p:cNvPr id="8" name="矩形 5"/>
          <p:cNvSpPr/>
          <p:nvPr/>
        </p:nvSpPr>
        <p:spPr>
          <a:xfrm rot="14100886">
            <a:off x="8565356" y="1324769"/>
            <a:ext cx="1776413" cy="7962900"/>
          </a:xfrm>
          <a:custGeom>
            <a:avLst/>
            <a:gdLst>
              <a:gd name="connsiteX0" fmla="*/ 0 w 1762124"/>
              <a:gd name="connsiteY0" fmla="*/ 0 h 9571727"/>
              <a:gd name="connsiteX1" fmla="*/ 1762124 w 1762124"/>
              <a:gd name="connsiteY1" fmla="*/ 0 h 9571727"/>
              <a:gd name="connsiteX2" fmla="*/ 1762124 w 1762124"/>
              <a:gd name="connsiteY2" fmla="*/ 9571727 h 9571727"/>
              <a:gd name="connsiteX3" fmla="*/ 0 w 1762124"/>
              <a:gd name="connsiteY3" fmla="*/ 9571727 h 9571727"/>
              <a:gd name="connsiteX4" fmla="*/ 0 w 1762124"/>
              <a:gd name="connsiteY4" fmla="*/ 0 h 9571727"/>
              <a:gd name="connsiteX0-1" fmla="*/ 0 w 1768262"/>
              <a:gd name="connsiteY0-2" fmla="*/ 0 h 9571727"/>
              <a:gd name="connsiteX1-3" fmla="*/ 1768262 w 1768262"/>
              <a:gd name="connsiteY1-4" fmla="*/ 1224538 h 9571727"/>
              <a:gd name="connsiteX2-5" fmla="*/ 1762124 w 1768262"/>
              <a:gd name="connsiteY2-6" fmla="*/ 9571727 h 9571727"/>
              <a:gd name="connsiteX3-7" fmla="*/ 0 w 1768262"/>
              <a:gd name="connsiteY3-8" fmla="*/ 9571727 h 9571727"/>
              <a:gd name="connsiteX4-9" fmla="*/ 0 w 1768262"/>
              <a:gd name="connsiteY4-10" fmla="*/ 0 h 9571727"/>
              <a:gd name="connsiteX0-11" fmla="*/ 0 w 1768815"/>
              <a:gd name="connsiteY0-12" fmla="*/ 2539968 h 8347189"/>
              <a:gd name="connsiteX1-13" fmla="*/ 1768815 w 1768815"/>
              <a:gd name="connsiteY1-14" fmla="*/ 0 h 8347189"/>
              <a:gd name="connsiteX2-15" fmla="*/ 1762677 w 1768815"/>
              <a:gd name="connsiteY2-16" fmla="*/ 8347189 h 8347189"/>
              <a:gd name="connsiteX3-17" fmla="*/ 553 w 1768815"/>
              <a:gd name="connsiteY3-18" fmla="*/ 8347189 h 8347189"/>
              <a:gd name="connsiteX4-19" fmla="*/ 0 w 1768815"/>
              <a:gd name="connsiteY4-20" fmla="*/ 2539968 h 8347189"/>
              <a:gd name="connsiteX0-21" fmla="*/ 0 w 1768815"/>
              <a:gd name="connsiteY0-22" fmla="*/ 2539968 h 8347189"/>
              <a:gd name="connsiteX1-23" fmla="*/ 1768815 w 1768815"/>
              <a:gd name="connsiteY1-24" fmla="*/ 0 h 8347189"/>
              <a:gd name="connsiteX2-25" fmla="*/ 1762677 w 1768815"/>
              <a:gd name="connsiteY2-26" fmla="*/ 8347189 h 8347189"/>
              <a:gd name="connsiteX3-27" fmla="*/ 9730 w 1768815"/>
              <a:gd name="connsiteY3-28" fmla="*/ 6772505 h 8347189"/>
              <a:gd name="connsiteX4-29" fmla="*/ 0 w 1768815"/>
              <a:gd name="connsiteY4-30" fmla="*/ 2539968 h 8347189"/>
              <a:gd name="connsiteX0-31" fmla="*/ 0 w 1776677"/>
              <a:gd name="connsiteY0-32" fmla="*/ 2539968 h 7961711"/>
              <a:gd name="connsiteX1-33" fmla="*/ 1768815 w 1776677"/>
              <a:gd name="connsiteY1-34" fmla="*/ 0 h 7961711"/>
              <a:gd name="connsiteX2-35" fmla="*/ 1776677 w 1776677"/>
              <a:gd name="connsiteY2-36" fmla="*/ 7961711 h 7961711"/>
              <a:gd name="connsiteX3-37" fmla="*/ 9730 w 1776677"/>
              <a:gd name="connsiteY3-38" fmla="*/ 6772505 h 7961711"/>
              <a:gd name="connsiteX4-39" fmla="*/ 0 w 1776677"/>
              <a:gd name="connsiteY4-40" fmla="*/ 2539968 h 79617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6677" h="7961711">
                <a:moveTo>
                  <a:pt x="0" y="2539968"/>
                </a:moveTo>
                <a:lnTo>
                  <a:pt x="1768815" y="0"/>
                </a:lnTo>
                <a:cubicBezTo>
                  <a:pt x="1771436" y="2653904"/>
                  <a:pt x="1774056" y="5307807"/>
                  <a:pt x="1776677" y="7961711"/>
                </a:cubicBezTo>
                <a:lnTo>
                  <a:pt x="9730" y="6772505"/>
                </a:lnTo>
                <a:cubicBezTo>
                  <a:pt x="9546" y="4836765"/>
                  <a:pt x="184" y="4475708"/>
                  <a:pt x="0" y="2539968"/>
                </a:cubicBez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9" name="矩形 7"/>
          <p:cNvSpPr/>
          <p:nvPr/>
        </p:nvSpPr>
        <p:spPr>
          <a:xfrm rot="7263924" flipH="1">
            <a:off x="1687513" y="2498725"/>
            <a:ext cx="1533525" cy="6623050"/>
          </a:xfrm>
          <a:custGeom>
            <a:avLst/>
            <a:gdLst>
              <a:gd name="connsiteX0" fmla="*/ 0 w 1762124"/>
              <a:gd name="connsiteY0" fmla="*/ 0 h 9571727"/>
              <a:gd name="connsiteX1" fmla="*/ 1762124 w 1762124"/>
              <a:gd name="connsiteY1" fmla="*/ 0 h 9571727"/>
              <a:gd name="connsiteX2" fmla="*/ 1762124 w 1762124"/>
              <a:gd name="connsiteY2" fmla="*/ 9571727 h 9571727"/>
              <a:gd name="connsiteX3" fmla="*/ 0 w 1762124"/>
              <a:gd name="connsiteY3" fmla="*/ 9571727 h 9571727"/>
              <a:gd name="connsiteX4" fmla="*/ 0 w 1762124"/>
              <a:gd name="connsiteY4" fmla="*/ 0 h 9571727"/>
              <a:gd name="connsiteX0-1" fmla="*/ 0 w 1762124"/>
              <a:gd name="connsiteY0-2" fmla="*/ 0 h 9571727"/>
              <a:gd name="connsiteX1-3" fmla="*/ 1762124 w 1762124"/>
              <a:gd name="connsiteY1-4" fmla="*/ 0 h 9571727"/>
              <a:gd name="connsiteX2-5" fmla="*/ 1762124 w 1762124"/>
              <a:gd name="connsiteY2-6" fmla="*/ 9571727 h 9571727"/>
              <a:gd name="connsiteX3-7" fmla="*/ 406771 w 1762124"/>
              <a:gd name="connsiteY3-8" fmla="*/ 8638071 h 9571727"/>
              <a:gd name="connsiteX4-9" fmla="*/ 0 w 1762124"/>
              <a:gd name="connsiteY4-10" fmla="*/ 0 h 9571727"/>
              <a:gd name="connsiteX0-11" fmla="*/ 0 w 1762124"/>
              <a:gd name="connsiteY0-12" fmla="*/ 0 h 9368897"/>
              <a:gd name="connsiteX1-13" fmla="*/ 1762124 w 1762124"/>
              <a:gd name="connsiteY1-14" fmla="*/ 0 h 9368897"/>
              <a:gd name="connsiteX2-15" fmla="*/ 1756211 w 1762124"/>
              <a:gd name="connsiteY2-16" fmla="*/ 9368897 h 9368897"/>
              <a:gd name="connsiteX3-17" fmla="*/ 406771 w 1762124"/>
              <a:gd name="connsiteY3-18" fmla="*/ 8638071 h 9368897"/>
              <a:gd name="connsiteX4-19" fmla="*/ 0 w 1762124"/>
              <a:gd name="connsiteY4-20" fmla="*/ 0 h 9368897"/>
              <a:gd name="connsiteX0-21" fmla="*/ 0 w 1762124"/>
              <a:gd name="connsiteY0-22" fmla="*/ 0 h 9368897"/>
              <a:gd name="connsiteX1-23" fmla="*/ 1762124 w 1762124"/>
              <a:gd name="connsiteY1-24" fmla="*/ 0 h 9368897"/>
              <a:gd name="connsiteX2-25" fmla="*/ 1756211 w 1762124"/>
              <a:gd name="connsiteY2-26" fmla="*/ 9368897 h 9368897"/>
              <a:gd name="connsiteX3-27" fmla="*/ 413188 w 1762124"/>
              <a:gd name="connsiteY3-28" fmla="*/ 8556537 h 9368897"/>
              <a:gd name="connsiteX4-29" fmla="*/ 0 w 1762124"/>
              <a:gd name="connsiteY4-30" fmla="*/ 0 h 9368897"/>
              <a:gd name="connsiteX0-31" fmla="*/ 0 w 1762124"/>
              <a:gd name="connsiteY0-32" fmla="*/ 0 h 9368897"/>
              <a:gd name="connsiteX1-33" fmla="*/ 1762124 w 1762124"/>
              <a:gd name="connsiteY1-34" fmla="*/ 0 h 9368897"/>
              <a:gd name="connsiteX2-35" fmla="*/ 1756211 w 1762124"/>
              <a:gd name="connsiteY2-36" fmla="*/ 9368897 h 9368897"/>
              <a:gd name="connsiteX3-37" fmla="*/ 390163 w 1762124"/>
              <a:gd name="connsiteY3-38" fmla="*/ 8571132 h 9368897"/>
              <a:gd name="connsiteX4-39" fmla="*/ 0 w 1762124"/>
              <a:gd name="connsiteY4-40" fmla="*/ 0 h 9368897"/>
              <a:gd name="connsiteX0-41" fmla="*/ 0 w 1627254"/>
              <a:gd name="connsiteY0-42" fmla="*/ 2942155 h 9368897"/>
              <a:gd name="connsiteX1-43" fmla="*/ 1627254 w 1627254"/>
              <a:gd name="connsiteY1-44" fmla="*/ 0 h 9368897"/>
              <a:gd name="connsiteX2-45" fmla="*/ 1621341 w 1627254"/>
              <a:gd name="connsiteY2-46" fmla="*/ 9368897 h 9368897"/>
              <a:gd name="connsiteX3-47" fmla="*/ 255293 w 1627254"/>
              <a:gd name="connsiteY3-48" fmla="*/ 8571132 h 9368897"/>
              <a:gd name="connsiteX4-49" fmla="*/ 0 w 1627254"/>
              <a:gd name="connsiteY4-50" fmla="*/ 2942155 h 9368897"/>
              <a:gd name="connsiteX0-51" fmla="*/ 0 w 1622598"/>
              <a:gd name="connsiteY0-52" fmla="*/ 2674526 h 9101268"/>
              <a:gd name="connsiteX1-53" fmla="*/ 1622598 w 1622598"/>
              <a:gd name="connsiteY1-54" fmla="*/ 0 h 9101268"/>
              <a:gd name="connsiteX2-55" fmla="*/ 1621341 w 1622598"/>
              <a:gd name="connsiteY2-56" fmla="*/ 9101268 h 9101268"/>
              <a:gd name="connsiteX3-57" fmla="*/ 255293 w 1622598"/>
              <a:gd name="connsiteY3-58" fmla="*/ 8303503 h 9101268"/>
              <a:gd name="connsiteX4-59" fmla="*/ 0 w 1622598"/>
              <a:gd name="connsiteY4-60" fmla="*/ 2674526 h 9101268"/>
              <a:gd name="connsiteX0-61" fmla="*/ 0 w 1528632"/>
              <a:gd name="connsiteY0-62" fmla="*/ 4955096 h 9101268"/>
              <a:gd name="connsiteX1-63" fmla="*/ 1528632 w 1528632"/>
              <a:gd name="connsiteY1-64" fmla="*/ 0 h 9101268"/>
              <a:gd name="connsiteX2-65" fmla="*/ 1527375 w 1528632"/>
              <a:gd name="connsiteY2-66" fmla="*/ 9101268 h 9101268"/>
              <a:gd name="connsiteX3-67" fmla="*/ 161327 w 1528632"/>
              <a:gd name="connsiteY3-68" fmla="*/ 8303503 h 9101268"/>
              <a:gd name="connsiteX4-69" fmla="*/ 0 w 1528632"/>
              <a:gd name="connsiteY4-70" fmla="*/ 4955096 h 9101268"/>
              <a:gd name="connsiteX0-71" fmla="*/ 0 w 1532947"/>
              <a:gd name="connsiteY0-72" fmla="*/ 2476484 h 6622656"/>
              <a:gd name="connsiteX1-73" fmla="*/ 1532947 w 1532947"/>
              <a:gd name="connsiteY1-74" fmla="*/ 0 h 6622656"/>
              <a:gd name="connsiteX2-75" fmla="*/ 1527375 w 1532947"/>
              <a:gd name="connsiteY2-76" fmla="*/ 6622656 h 6622656"/>
              <a:gd name="connsiteX3-77" fmla="*/ 161327 w 1532947"/>
              <a:gd name="connsiteY3-78" fmla="*/ 5824891 h 6622656"/>
              <a:gd name="connsiteX4-79" fmla="*/ 0 w 1532947"/>
              <a:gd name="connsiteY4-80" fmla="*/ 2476484 h 66226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32947" h="6622656">
                <a:moveTo>
                  <a:pt x="0" y="2476484"/>
                </a:moveTo>
                <a:lnTo>
                  <a:pt x="1532947" y="0"/>
                </a:lnTo>
                <a:cubicBezTo>
                  <a:pt x="1531090" y="2207552"/>
                  <a:pt x="1529232" y="4415104"/>
                  <a:pt x="1527375" y="6622656"/>
                </a:cubicBezTo>
                <a:lnTo>
                  <a:pt x="161327" y="5824891"/>
                </a:lnTo>
                <a:lnTo>
                  <a:pt x="0" y="2476484"/>
                </a:lnTo>
                <a:close/>
              </a:path>
            </a:pathLst>
          </a:custGeom>
          <a:solidFill>
            <a:schemeClr val="accent2">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2" name="椭圆 11"/>
          <p:cNvSpPr/>
          <p:nvPr/>
        </p:nvSpPr>
        <p:spPr>
          <a:xfrm>
            <a:off x="1109663" y="3622675"/>
            <a:ext cx="271463" cy="269875"/>
          </a:xfrm>
          <a:prstGeom prst="ellipse">
            <a:avLst/>
          </a:prstGeom>
          <a:solidFill>
            <a:schemeClr val="accent3">
              <a:lumMod val="95000"/>
              <a:alpha val="34000"/>
            </a:schemeClr>
          </a:solidFill>
          <a:ln>
            <a:noFill/>
          </a:ln>
          <a:effectLst>
            <a:outerShdw blurRad="76200" dir="18900000" sy="23000" kx="-1200000" algn="bl"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bg1">
                  <a:lumMod val="65000"/>
                </a:schemeClr>
              </a:solidFill>
            </a:endParaRPr>
          </a:p>
        </p:txBody>
      </p:sp>
      <p:sp>
        <p:nvSpPr>
          <p:cNvPr id="13" name="椭圆 12"/>
          <p:cNvSpPr/>
          <p:nvPr/>
        </p:nvSpPr>
        <p:spPr>
          <a:xfrm>
            <a:off x="3005138" y="3622675"/>
            <a:ext cx="271463" cy="269875"/>
          </a:xfrm>
          <a:prstGeom prst="ellipse">
            <a:avLst/>
          </a:prstGeom>
          <a:solidFill>
            <a:schemeClr val="accent3">
              <a:lumMod val="95000"/>
              <a:alpha val="34000"/>
            </a:schemeClr>
          </a:solidFill>
          <a:ln>
            <a:noFill/>
          </a:ln>
          <a:effectLst>
            <a:outerShdw blurRad="76200" dir="18900000" sy="23000" kx="-1200000" algn="bl"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bg1">
                  <a:lumMod val="65000"/>
                </a:schemeClr>
              </a:solidFill>
            </a:endParaRPr>
          </a:p>
        </p:txBody>
      </p:sp>
      <p:sp>
        <p:nvSpPr>
          <p:cNvPr id="14" name="椭圆 13"/>
          <p:cNvSpPr/>
          <p:nvPr/>
        </p:nvSpPr>
        <p:spPr>
          <a:xfrm>
            <a:off x="1741488" y="3622675"/>
            <a:ext cx="271463" cy="269875"/>
          </a:xfrm>
          <a:prstGeom prst="ellipse">
            <a:avLst/>
          </a:prstGeom>
          <a:solidFill>
            <a:schemeClr val="accent3">
              <a:lumMod val="95000"/>
              <a:alpha val="34000"/>
            </a:schemeClr>
          </a:solidFill>
          <a:ln>
            <a:noFill/>
          </a:ln>
          <a:effectLst>
            <a:outerShdw blurRad="76200" dir="18900000" sy="23000" kx="-1200000" algn="bl"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bg1">
                  <a:lumMod val="65000"/>
                </a:schemeClr>
              </a:solidFill>
            </a:endParaRPr>
          </a:p>
        </p:txBody>
      </p:sp>
      <p:sp>
        <p:nvSpPr>
          <p:cNvPr id="15" name="椭圆 14"/>
          <p:cNvSpPr/>
          <p:nvPr/>
        </p:nvSpPr>
        <p:spPr>
          <a:xfrm>
            <a:off x="2373313" y="3622675"/>
            <a:ext cx="271463" cy="269875"/>
          </a:xfrm>
          <a:prstGeom prst="ellipse">
            <a:avLst/>
          </a:prstGeom>
          <a:solidFill>
            <a:schemeClr val="accent3">
              <a:lumMod val="95000"/>
              <a:alpha val="34000"/>
            </a:schemeClr>
          </a:solidFill>
          <a:ln>
            <a:noFill/>
          </a:ln>
          <a:effectLst>
            <a:outerShdw blurRad="76200" dir="18900000" sy="23000" kx="-1200000" algn="bl"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bg1">
                  <a:lumMod val="65000"/>
                </a:schemeClr>
              </a:solidFill>
            </a:endParaRPr>
          </a:p>
        </p:txBody>
      </p:sp>
      <p:sp>
        <p:nvSpPr>
          <p:cNvPr id="16" name="椭圆 15"/>
          <p:cNvSpPr/>
          <p:nvPr/>
        </p:nvSpPr>
        <p:spPr>
          <a:xfrm>
            <a:off x="4900613" y="3622675"/>
            <a:ext cx="271463" cy="269875"/>
          </a:xfrm>
          <a:prstGeom prst="ellipse">
            <a:avLst/>
          </a:prstGeom>
          <a:solidFill>
            <a:schemeClr val="accent3">
              <a:lumMod val="95000"/>
              <a:alpha val="34000"/>
            </a:schemeClr>
          </a:solidFill>
          <a:ln>
            <a:noFill/>
          </a:ln>
          <a:effectLst>
            <a:outerShdw blurRad="76200" dir="18900000" sy="23000" kx="-1200000" algn="bl"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bg1">
                  <a:lumMod val="65000"/>
                </a:schemeClr>
              </a:solidFill>
            </a:endParaRPr>
          </a:p>
        </p:txBody>
      </p:sp>
      <p:sp>
        <p:nvSpPr>
          <p:cNvPr id="17" name="椭圆 16"/>
          <p:cNvSpPr/>
          <p:nvPr/>
        </p:nvSpPr>
        <p:spPr>
          <a:xfrm>
            <a:off x="3636963" y="3622675"/>
            <a:ext cx="271463" cy="269875"/>
          </a:xfrm>
          <a:prstGeom prst="ellipse">
            <a:avLst/>
          </a:prstGeom>
          <a:solidFill>
            <a:schemeClr val="accent3">
              <a:lumMod val="95000"/>
              <a:alpha val="34000"/>
            </a:schemeClr>
          </a:solidFill>
          <a:ln>
            <a:noFill/>
          </a:ln>
          <a:effectLst>
            <a:outerShdw blurRad="76200" dir="18900000" sy="23000" kx="-1200000" algn="bl"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bg1">
                  <a:lumMod val="65000"/>
                </a:schemeClr>
              </a:solidFill>
            </a:endParaRPr>
          </a:p>
        </p:txBody>
      </p:sp>
      <p:sp>
        <p:nvSpPr>
          <p:cNvPr id="18" name="椭圆 17"/>
          <p:cNvSpPr/>
          <p:nvPr/>
        </p:nvSpPr>
        <p:spPr>
          <a:xfrm>
            <a:off x="4268788" y="3622675"/>
            <a:ext cx="271463" cy="269875"/>
          </a:xfrm>
          <a:prstGeom prst="ellipse">
            <a:avLst/>
          </a:prstGeom>
          <a:solidFill>
            <a:schemeClr val="accent3">
              <a:lumMod val="95000"/>
              <a:alpha val="34000"/>
            </a:schemeClr>
          </a:solidFill>
          <a:ln>
            <a:noFill/>
          </a:ln>
          <a:effectLst>
            <a:outerShdw blurRad="76200" dir="18900000" sy="23000" kx="-1200000" algn="bl"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bg1">
                  <a:lumMod val="65000"/>
                </a:schemeClr>
              </a:solidFill>
            </a:endParaRPr>
          </a:p>
        </p:txBody>
      </p:sp>
      <p:sp>
        <p:nvSpPr>
          <p:cNvPr id="20" name="六边形 19"/>
          <p:cNvSpPr/>
          <p:nvPr/>
        </p:nvSpPr>
        <p:spPr>
          <a:xfrm>
            <a:off x="5254625" y="1870075"/>
            <a:ext cx="3660775" cy="86995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23" name="椭圆 22"/>
          <p:cNvSpPr/>
          <p:nvPr/>
        </p:nvSpPr>
        <p:spPr>
          <a:xfrm>
            <a:off x="477838" y="3622675"/>
            <a:ext cx="271463" cy="269875"/>
          </a:xfrm>
          <a:prstGeom prst="ellipse">
            <a:avLst/>
          </a:prstGeom>
          <a:solidFill>
            <a:schemeClr val="accent3">
              <a:lumMod val="95000"/>
              <a:alpha val="34000"/>
            </a:schemeClr>
          </a:solidFill>
          <a:ln>
            <a:noFill/>
          </a:ln>
          <a:effectLst>
            <a:outerShdw blurRad="76200" dir="18900000" sy="23000" kx="-1200000" algn="bl"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bg1">
                  <a:lumMod val="65000"/>
                </a:schemeClr>
              </a:solidFill>
            </a:endParaRPr>
          </a:p>
        </p:txBody>
      </p:sp>
      <p:sp>
        <p:nvSpPr>
          <p:cNvPr id="2" name="标题 1"/>
          <p:cNvSpPr>
            <a:spLocks noGrp="1"/>
          </p:cNvSpPr>
          <p:nvPr>
            <p:ph type="ctrTitle" hasCustomPrompt="1"/>
          </p:nvPr>
        </p:nvSpPr>
        <p:spPr>
          <a:xfrm>
            <a:off x="355076" y="1330689"/>
            <a:ext cx="9926390" cy="1502397"/>
          </a:xfrm>
        </p:spPr>
        <p:txBody>
          <a:bodyPr anchor="b">
            <a:normAutofit/>
          </a:bodyPr>
          <a:lstStyle>
            <a:lvl1pPr algn="l">
              <a:defRPr sz="6600">
                <a:solidFill>
                  <a:schemeClr val="bg1"/>
                </a:solidFill>
              </a:defRPr>
            </a:lvl1pPr>
          </a:lstStyle>
          <a:p>
            <a:pPr fontAlgn="auto"/>
            <a:r>
              <a:rPr lang="zh-CN" altLang="en-US" strike="noStrike" noProof="1" dirty="0"/>
              <a:t>单击此处</a:t>
            </a:r>
            <a:r>
              <a:rPr lang="zh-CN" altLang="en-US" strike="noStrike" noProof="1" dirty="0" smtClean="0"/>
              <a:t>编辑标题</a:t>
            </a:r>
            <a:endParaRPr lang="zh-CN" altLang="en-US" strike="noStrike" noProof="1" dirty="0"/>
          </a:p>
        </p:txBody>
      </p:sp>
      <p:sp>
        <p:nvSpPr>
          <p:cNvPr id="3" name="副标题 2"/>
          <p:cNvSpPr>
            <a:spLocks noGrp="1"/>
          </p:cNvSpPr>
          <p:nvPr>
            <p:ph type="subTitle" idx="1"/>
          </p:nvPr>
        </p:nvSpPr>
        <p:spPr>
          <a:xfrm>
            <a:off x="355076" y="2925162"/>
            <a:ext cx="9926390" cy="756717"/>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单击此处编辑母版副标题样式</a:t>
            </a:r>
            <a:endParaRPr lang="zh-CN" altLang="en-US" strike="noStrike" noProof="1" dirty="0"/>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base"/>
            <a:fld id="{D997B5FA-0921-464F-AAE1-844C04324D75}"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dirty="0"/>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base"/>
            <a:fld id="{565CE74E-AB26-4998-AD42-012C4C1AD076}"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dirty="0" smtClean="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fontAlgn="auto"/>
            <a:r>
              <a:rPr lang="zh-CN" altLang="en-US" strike="noStrike" noProof="1" dirty="0" smtClean="0"/>
              <a:t>单击此处编辑母版文本样式</a:t>
            </a:r>
            <a:endParaRPr lang="zh-CN" altLang="en-US" strike="noStrike" noProof="1" dirty="0" smtClean="0"/>
          </a:p>
          <a:p>
            <a:pPr lvl="1" fontAlgn="auto"/>
            <a:r>
              <a:rPr lang="zh-CN" altLang="en-US" strike="noStrike" noProof="1" dirty="0" smtClean="0"/>
              <a:t>第二级</a:t>
            </a:r>
            <a:endParaRPr lang="zh-CN" altLang="en-US" strike="noStrike" noProof="1" dirty="0" smtClean="0"/>
          </a:p>
          <a:p>
            <a:pPr lvl="2" fontAlgn="auto"/>
            <a:r>
              <a:rPr lang="zh-CN" altLang="en-US" strike="noStrike" noProof="1" dirty="0" smtClean="0"/>
              <a:t>第三级</a:t>
            </a:r>
            <a:endParaRPr lang="zh-CN" altLang="en-US" strike="noStrike" noProof="1" dirty="0" smtClean="0"/>
          </a:p>
          <a:p>
            <a:pPr lvl="3" fontAlgn="auto"/>
            <a:r>
              <a:rPr lang="zh-CN" altLang="en-US" strike="noStrike" noProof="1" dirty="0" smtClean="0"/>
              <a:t>第四级</a:t>
            </a:r>
            <a:endParaRPr lang="zh-CN" altLang="en-US" strike="noStrike" noProof="1" dirty="0" smtClean="0"/>
          </a:p>
          <a:p>
            <a:pPr lvl="4" fontAlgn="auto"/>
            <a:r>
              <a:rPr lang="zh-CN" altLang="en-US" strike="noStrike" noProof="1" dirty="0" smtClean="0"/>
              <a:t>第五级</a:t>
            </a:r>
            <a:endParaRPr lang="zh-CN" altLang="en-US" strike="noStrike" noProof="1" dirty="0"/>
          </a:p>
        </p:txBody>
      </p:sp>
      <p:sp>
        <p:nvSpPr>
          <p:cNvPr id="4" name="日期占位符 3"/>
          <p:cNvSpPr>
            <a:spLocks noGrp="1"/>
          </p:cNvSpPr>
          <p:nvPr>
            <p:ph type="dt" sz="half" idx="10"/>
          </p:nvPr>
        </p:nvSpPr>
        <p:spPr/>
        <p:txBody>
          <a:bodyPr/>
          <a:p>
            <a:pPr fontAlgn="base"/>
            <a:fld id="{D997B5FA-0921-464F-AAE1-844C04324D75}"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565CE74E-AB26-4998-AD42-012C4C1AD076}"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8" name="任意多边形 7"/>
          <p:cNvSpPr/>
          <p:nvPr/>
        </p:nvSpPr>
        <p:spPr>
          <a:xfrm rot="900000">
            <a:off x="-649287" y="-711200"/>
            <a:ext cx="8070850" cy="7334250"/>
          </a:xfrm>
          <a:custGeom>
            <a:avLst/>
            <a:gdLst>
              <a:gd name="connsiteX0" fmla="*/ 6298101 w 8071690"/>
              <a:gd name="connsiteY0" fmla="*/ 0 h 7333810"/>
              <a:gd name="connsiteX1" fmla="*/ 8071690 w 8071690"/>
              <a:gd name="connsiteY1" fmla="*/ 3547178 h 7333810"/>
              <a:gd name="connsiteX2" fmla="*/ 6294887 w 8071690"/>
              <a:gd name="connsiteY2" fmla="*/ 7100784 h 7333810"/>
              <a:gd name="connsiteX3" fmla="*/ 5425220 w 8071690"/>
              <a:gd name="connsiteY3" fmla="*/ 7333810 h 7333810"/>
              <a:gd name="connsiteX4" fmla="*/ 1512905 w 8071690"/>
              <a:gd name="connsiteY4" fmla="*/ 7333810 h 7333810"/>
              <a:gd name="connsiteX5" fmla="*/ 0 w 8071690"/>
              <a:gd name="connsiteY5" fmla="*/ 1687572 h 73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1690" h="7333810">
                <a:moveTo>
                  <a:pt x="6298101" y="0"/>
                </a:moveTo>
                <a:lnTo>
                  <a:pt x="8071690" y="3547178"/>
                </a:lnTo>
                <a:lnTo>
                  <a:pt x="6294887" y="7100784"/>
                </a:lnTo>
                <a:lnTo>
                  <a:pt x="5425220" y="7333810"/>
                </a:lnTo>
                <a:lnTo>
                  <a:pt x="1512905" y="7333810"/>
                </a:lnTo>
                <a:lnTo>
                  <a:pt x="0" y="1687572"/>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dirty="0"/>
          </a:p>
        </p:txBody>
      </p:sp>
      <p:sp>
        <p:nvSpPr>
          <p:cNvPr id="9" name="任意多边形 8"/>
          <p:cNvSpPr/>
          <p:nvPr/>
        </p:nvSpPr>
        <p:spPr>
          <a:xfrm rot="900000">
            <a:off x="-517525" y="-595312"/>
            <a:ext cx="7013575" cy="6635750"/>
          </a:xfrm>
          <a:custGeom>
            <a:avLst/>
            <a:gdLst>
              <a:gd name="connsiteX0" fmla="*/ 5371332 w 7014630"/>
              <a:gd name="connsiteY0" fmla="*/ 0 h 6635233"/>
              <a:gd name="connsiteX1" fmla="*/ 7014630 w 7014630"/>
              <a:gd name="connsiteY1" fmla="*/ 3286594 h 6635233"/>
              <a:gd name="connsiteX2" fmla="*/ 5340309 w 7014630"/>
              <a:gd name="connsiteY2" fmla="*/ 6635233 h 6635233"/>
              <a:gd name="connsiteX3" fmla="*/ 1301448 w 7014630"/>
              <a:gd name="connsiteY3" fmla="*/ 6635233 h 6635233"/>
              <a:gd name="connsiteX4" fmla="*/ 0 w 7014630"/>
              <a:gd name="connsiteY4" fmla="*/ 1778161 h 6635233"/>
              <a:gd name="connsiteX5" fmla="*/ 195673 w 7014630"/>
              <a:gd name="connsiteY5" fmla="*/ 1386814 h 663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630" h="6635233">
                <a:moveTo>
                  <a:pt x="5371332" y="0"/>
                </a:moveTo>
                <a:lnTo>
                  <a:pt x="7014630" y="3286594"/>
                </a:lnTo>
                <a:lnTo>
                  <a:pt x="5340309" y="6635233"/>
                </a:lnTo>
                <a:lnTo>
                  <a:pt x="1301448" y="6635233"/>
                </a:lnTo>
                <a:lnTo>
                  <a:pt x="0" y="1778161"/>
                </a:lnTo>
                <a:lnTo>
                  <a:pt x="195673" y="1386814"/>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a:p>
        </p:txBody>
      </p:sp>
      <p:sp>
        <p:nvSpPr>
          <p:cNvPr id="10" name="任意多边形 9"/>
          <p:cNvSpPr/>
          <p:nvPr/>
        </p:nvSpPr>
        <p:spPr>
          <a:xfrm rot="900000">
            <a:off x="-257175" y="112713"/>
            <a:ext cx="5811838" cy="5273675"/>
          </a:xfrm>
          <a:custGeom>
            <a:avLst/>
            <a:gdLst>
              <a:gd name="connsiteX0" fmla="*/ 840214 w 5812284"/>
              <a:gd name="connsiteY0" fmla="*/ 344545 h 5274500"/>
              <a:gd name="connsiteX1" fmla="*/ 2126074 w 5812284"/>
              <a:gd name="connsiteY1" fmla="*/ 0 h 5274500"/>
              <a:gd name="connsiteX2" fmla="*/ 4493659 w 5812284"/>
              <a:gd name="connsiteY2" fmla="*/ 0 h 5274500"/>
              <a:gd name="connsiteX3" fmla="*/ 5812284 w 5812284"/>
              <a:gd name="connsiteY3" fmla="*/ 2637250 h 5274500"/>
              <a:gd name="connsiteX4" fmla="*/ 4493659 w 5812284"/>
              <a:gd name="connsiteY4" fmla="*/ 5274500 h 5274500"/>
              <a:gd name="connsiteX5" fmla="*/ 1012487 w 5812284"/>
              <a:gd name="connsiteY5" fmla="*/ 5274500 h 5274500"/>
              <a:gd name="connsiteX6" fmla="*/ 706995 w 5812284"/>
              <a:gd name="connsiteY6" fmla="*/ 4663516 h 5274500"/>
              <a:gd name="connsiteX7" fmla="*/ 0 w 5812284"/>
              <a:gd name="connsiteY7" fmla="*/ 2024973 h 52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2284" h="5274500">
                <a:moveTo>
                  <a:pt x="840214" y="344545"/>
                </a:moveTo>
                <a:lnTo>
                  <a:pt x="2126074" y="0"/>
                </a:lnTo>
                <a:lnTo>
                  <a:pt x="4493659" y="0"/>
                </a:lnTo>
                <a:lnTo>
                  <a:pt x="5812284" y="2637250"/>
                </a:lnTo>
                <a:lnTo>
                  <a:pt x="4493659" y="5274500"/>
                </a:lnTo>
                <a:lnTo>
                  <a:pt x="1012487" y="5274500"/>
                </a:lnTo>
                <a:lnTo>
                  <a:pt x="706995" y="4663516"/>
                </a:lnTo>
                <a:lnTo>
                  <a:pt x="0" y="2024973"/>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800" strike="noStrike" noProof="1"/>
          </a:p>
        </p:txBody>
      </p:sp>
      <p:pic>
        <p:nvPicPr>
          <p:cNvPr id="7175" name="图片 10"/>
          <p:cNvPicPr>
            <a:picLocks noChangeAspect="1"/>
          </p:cNvPicPr>
          <p:nvPr/>
        </p:nvPicPr>
        <p:blipFill>
          <a:blip r:embed="rId3"/>
          <a:stretch>
            <a:fillRect/>
          </a:stretch>
        </p:blipFill>
        <p:spPr>
          <a:xfrm>
            <a:off x="2147888" y="1004888"/>
            <a:ext cx="866775" cy="779462"/>
          </a:xfrm>
          <a:prstGeom prst="rect">
            <a:avLst/>
          </a:prstGeom>
          <a:noFill/>
          <a:ln w="9525">
            <a:noFill/>
          </a:ln>
        </p:spPr>
      </p:pic>
      <p:sp>
        <p:nvSpPr>
          <p:cNvPr id="2" name="标题 1"/>
          <p:cNvSpPr>
            <a:spLocks noGrp="1"/>
          </p:cNvSpPr>
          <p:nvPr>
            <p:ph type="title" hasCustomPrompt="1"/>
          </p:nvPr>
        </p:nvSpPr>
        <p:spPr>
          <a:xfrm>
            <a:off x="438150" y="1579256"/>
            <a:ext cx="4286250" cy="1210667"/>
          </a:xfrm>
        </p:spPr>
        <p:txBody>
          <a:bodyPr anchor="b">
            <a:normAutofit/>
          </a:bodyPr>
          <a:lstStyle>
            <a:lvl1pPr algn="ctr">
              <a:defRPr sz="5400">
                <a:solidFill>
                  <a:schemeClr val="bg1"/>
                </a:solidFill>
              </a:defRPr>
            </a:lvl1pPr>
          </a:lstStyle>
          <a:p>
            <a:pPr fontAlgn="auto"/>
            <a:r>
              <a:rPr lang="zh-CN" altLang="en-US" strike="noStrike" noProof="1" dirty="0" smtClean="0"/>
              <a:t>编辑标题</a:t>
            </a:r>
            <a:endParaRPr lang="zh-CN" altLang="en-US" strike="noStrike" noProof="1" dirty="0"/>
          </a:p>
        </p:txBody>
      </p:sp>
      <p:sp>
        <p:nvSpPr>
          <p:cNvPr id="3" name="文本占位符 2"/>
          <p:cNvSpPr>
            <a:spLocks noGrp="1"/>
          </p:cNvSpPr>
          <p:nvPr>
            <p:ph type="body" idx="1"/>
          </p:nvPr>
        </p:nvSpPr>
        <p:spPr>
          <a:xfrm>
            <a:off x="438150" y="2834495"/>
            <a:ext cx="4286250" cy="2440461"/>
          </a:xfrm>
        </p:spPr>
        <p:txBody>
          <a:bodyPr>
            <a:normAutofit/>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dirty="0" smtClean="0"/>
              <a:t>单击此处编辑母版文本样式</a:t>
            </a:r>
            <a:endParaRPr lang="zh-CN" altLang="en-US" strike="noStrike" noProof="1" dirty="0" smtClean="0"/>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dirty="0" smtClean="0"/>
              <a:t>单击此处编辑母版文本样式</a:t>
            </a:r>
            <a:endParaRPr lang="zh-CN" altLang="en-US" strike="noStrike" noProof="1" dirty="0" smtClean="0"/>
          </a:p>
          <a:p>
            <a:pPr lvl="1" fontAlgn="auto"/>
            <a:r>
              <a:rPr lang="zh-CN" altLang="en-US" strike="noStrike" noProof="1" dirty="0" smtClean="0"/>
              <a:t>第二级</a:t>
            </a:r>
            <a:endParaRPr lang="zh-CN" altLang="en-US" strike="noStrike" noProof="1" dirty="0" smtClean="0"/>
          </a:p>
          <a:p>
            <a:pPr lvl="2" fontAlgn="auto"/>
            <a:r>
              <a:rPr lang="zh-CN" altLang="en-US" strike="noStrike" noProof="1" dirty="0" smtClean="0"/>
              <a:t>第三级</a:t>
            </a:r>
            <a:endParaRPr lang="zh-CN" altLang="en-US" strike="noStrike" noProof="1" dirty="0" smtClean="0"/>
          </a:p>
          <a:p>
            <a:pPr lvl="3" fontAlgn="auto"/>
            <a:r>
              <a:rPr lang="zh-CN" altLang="en-US" strike="noStrike" noProof="1" dirty="0" smtClean="0"/>
              <a:t>第四级</a:t>
            </a:r>
            <a:endParaRPr lang="zh-CN" altLang="en-US" strike="noStrike" noProof="1" dirty="0" smtClean="0"/>
          </a:p>
          <a:p>
            <a:pPr lvl="4" fontAlgn="auto"/>
            <a:r>
              <a:rPr lang="zh-CN" altLang="en-US" strike="noStrike" noProof="1" dirty="0" smtClean="0"/>
              <a:t>第五级</a:t>
            </a:r>
            <a:endParaRPr lang="zh-CN" altLang="en-US" strike="noStrike" noProof="1" dirty="0"/>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dirty="0" smtClean="0"/>
              <a:t>单击此处编辑母版文本样式</a:t>
            </a:r>
            <a:endParaRPr lang="zh-CN" altLang="en-US" strike="noStrike" noProof="1" dirty="0" smtClean="0"/>
          </a:p>
          <a:p>
            <a:pPr lvl="1" fontAlgn="auto"/>
            <a:r>
              <a:rPr lang="zh-CN" altLang="en-US" strike="noStrike" noProof="1" dirty="0" smtClean="0"/>
              <a:t>第二级</a:t>
            </a:r>
            <a:endParaRPr lang="zh-CN" altLang="en-US" strike="noStrike" noProof="1" dirty="0" smtClean="0"/>
          </a:p>
          <a:p>
            <a:pPr lvl="2" fontAlgn="auto"/>
            <a:r>
              <a:rPr lang="zh-CN" altLang="en-US" strike="noStrike" noProof="1" dirty="0" smtClean="0"/>
              <a:t>第三级</a:t>
            </a:r>
            <a:endParaRPr lang="zh-CN" altLang="en-US" strike="noStrike" noProof="1" dirty="0" smtClean="0"/>
          </a:p>
          <a:p>
            <a:pPr lvl="3" fontAlgn="auto"/>
            <a:r>
              <a:rPr lang="zh-CN" altLang="en-US" strike="noStrike" noProof="1" dirty="0" smtClean="0"/>
              <a:t>第四级</a:t>
            </a:r>
            <a:endParaRPr lang="zh-CN" altLang="en-US" strike="noStrike" noProof="1" dirty="0" smtClean="0"/>
          </a:p>
          <a:p>
            <a:pPr lvl="4" fontAlgn="auto"/>
            <a:r>
              <a:rPr lang="zh-CN" altLang="en-US" strike="noStrike" noProof="1" dirty="0" smtClean="0"/>
              <a:t>第五级</a:t>
            </a:r>
            <a:endParaRPr lang="zh-CN" altLang="en-US" strike="noStrike" noProof="1" dirty="0"/>
          </a:p>
        </p:txBody>
      </p:sp>
      <p:sp>
        <p:nvSpPr>
          <p:cNvPr id="5" name="日期占位符 4"/>
          <p:cNvSpPr>
            <a:spLocks noGrp="1"/>
          </p:cNvSpPr>
          <p:nvPr>
            <p:ph type="dt" sz="half" idx="10"/>
          </p:nvPr>
        </p:nvSpPr>
        <p:spPr/>
        <p:txBody>
          <a:bodyPr/>
          <a:p>
            <a:pPr fontAlgn="base"/>
            <a:fld id="{D997B5FA-0921-464F-AAE1-844C04324D75}"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565CE74E-AB26-4998-AD42-012C4C1AD076}"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smtClean="0"/>
              <a:t>单击此处编辑母版文本样式</a:t>
            </a:r>
            <a:endParaRPr lang="zh-CN" altLang="en-US" strike="noStrike" noProof="1" dirty="0" smtClean="0"/>
          </a:p>
        </p:txBody>
      </p:sp>
      <p:sp>
        <p:nvSpPr>
          <p:cNvPr id="4" name="内容占位符 3"/>
          <p:cNvSpPr>
            <a:spLocks noGrp="1"/>
          </p:cNvSpPr>
          <p:nvPr>
            <p:ph sz="half" idx="2"/>
          </p:nvPr>
        </p:nvSpPr>
        <p:spPr>
          <a:xfrm>
            <a:off x="839788" y="2615609"/>
            <a:ext cx="5157787" cy="3574054"/>
          </a:xfrm>
        </p:spPr>
        <p:txBody>
          <a:bodyPr/>
          <a:lstStyle/>
          <a:p>
            <a:pPr lvl="0" fontAlgn="auto"/>
            <a:r>
              <a:rPr lang="zh-CN" altLang="en-US" strike="noStrike" noProof="1" dirty="0" smtClean="0"/>
              <a:t>单击此处编辑母版文本样式</a:t>
            </a:r>
            <a:endParaRPr lang="zh-CN" altLang="en-US" strike="noStrike" noProof="1" dirty="0" smtClean="0"/>
          </a:p>
          <a:p>
            <a:pPr lvl="1" fontAlgn="auto"/>
            <a:r>
              <a:rPr lang="zh-CN" altLang="en-US" strike="noStrike" noProof="1" dirty="0" smtClean="0"/>
              <a:t>第二级</a:t>
            </a:r>
            <a:endParaRPr lang="zh-CN" altLang="en-US" strike="noStrike" noProof="1" dirty="0" smtClean="0"/>
          </a:p>
          <a:p>
            <a:pPr lvl="2" fontAlgn="auto"/>
            <a:r>
              <a:rPr lang="zh-CN" altLang="en-US" strike="noStrike" noProof="1" dirty="0" smtClean="0"/>
              <a:t>第三级</a:t>
            </a:r>
            <a:endParaRPr lang="zh-CN" altLang="en-US" strike="noStrike" noProof="1" dirty="0" smtClean="0"/>
          </a:p>
          <a:p>
            <a:pPr lvl="3" fontAlgn="auto"/>
            <a:r>
              <a:rPr lang="zh-CN" altLang="en-US" strike="noStrike" noProof="1" dirty="0" smtClean="0"/>
              <a:t>第四级</a:t>
            </a:r>
            <a:endParaRPr lang="zh-CN" altLang="en-US" strike="noStrike" noProof="1" dirty="0" smtClean="0"/>
          </a:p>
          <a:p>
            <a:pPr lvl="4" fontAlgn="auto"/>
            <a:r>
              <a:rPr lang="zh-CN" altLang="en-US" strike="noStrike" noProof="1" dirty="0" smtClean="0"/>
              <a:t>第五级</a:t>
            </a:r>
            <a:endParaRPr lang="zh-CN" altLang="en-US" strike="noStrike" noProof="1"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smtClean="0"/>
              <a:t>单击此处编辑母版文本样式</a:t>
            </a:r>
            <a:endParaRPr lang="zh-CN" altLang="en-US" strike="noStrike" noProof="1" dirty="0" smtClean="0"/>
          </a:p>
        </p:txBody>
      </p:sp>
      <p:sp>
        <p:nvSpPr>
          <p:cNvPr id="6" name="内容占位符 5"/>
          <p:cNvSpPr>
            <a:spLocks noGrp="1"/>
          </p:cNvSpPr>
          <p:nvPr>
            <p:ph sz="quarter" idx="4"/>
          </p:nvPr>
        </p:nvSpPr>
        <p:spPr>
          <a:xfrm>
            <a:off x="6172200" y="2615609"/>
            <a:ext cx="5183188" cy="3574054"/>
          </a:xfrm>
        </p:spPr>
        <p:txBody>
          <a:bodyPr/>
          <a:lstStyle/>
          <a:p>
            <a:pPr lvl="0" fontAlgn="auto"/>
            <a:r>
              <a:rPr lang="zh-CN" altLang="en-US" strike="noStrike" noProof="1" dirty="0" smtClean="0"/>
              <a:t>单击此处编辑母版文本样式</a:t>
            </a:r>
            <a:endParaRPr lang="zh-CN" altLang="en-US" strike="noStrike" noProof="1" dirty="0" smtClean="0"/>
          </a:p>
          <a:p>
            <a:pPr lvl="1" fontAlgn="auto"/>
            <a:r>
              <a:rPr lang="zh-CN" altLang="en-US" strike="noStrike" noProof="1" dirty="0" smtClean="0"/>
              <a:t>第二级</a:t>
            </a:r>
            <a:endParaRPr lang="zh-CN" altLang="en-US" strike="noStrike" noProof="1" dirty="0" smtClean="0"/>
          </a:p>
          <a:p>
            <a:pPr lvl="2" fontAlgn="auto"/>
            <a:r>
              <a:rPr lang="zh-CN" altLang="en-US" strike="noStrike" noProof="1" dirty="0" smtClean="0"/>
              <a:t>第三级</a:t>
            </a:r>
            <a:endParaRPr lang="zh-CN" altLang="en-US" strike="noStrike" noProof="1" dirty="0" smtClean="0"/>
          </a:p>
          <a:p>
            <a:pPr lvl="3" fontAlgn="auto"/>
            <a:r>
              <a:rPr lang="zh-CN" altLang="en-US" strike="noStrike" noProof="1" dirty="0" smtClean="0"/>
              <a:t>第四级</a:t>
            </a:r>
            <a:endParaRPr lang="zh-CN" altLang="en-US" strike="noStrike" noProof="1" dirty="0" smtClean="0"/>
          </a:p>
          <a:p>
            <a:pPr lvl="4" fontAlgn="auto"/>
            <a:r>
              <a:rPr lang="zh-CN" altLang="en-US" strike="noStrike" noProof="1" dirty="0" smtClean="0"/>
              <a:t>第五级</a:t>
            </a:r>
            <a:endParaRPr lang="zh-CN" altLang="en-US" strike="noStrike" noProof="1" dirty="0"/>
          </a:p>
        </p:txBody>
      </p:sp>
      <p:sp>
        <p:nvSpPr>
          <p:cNvPr id="7" name="日期占位符 6"/>
          <p:cNvSpPr>
            <a:spLocks noGrp="1"/>
          </p:cNvSpPr>
          <p:nvPr>
            <p:ph type="dt" sz="half" idx="10"/>
          </p:nvPr>
        </p:nvSpPr>
        <p:spPr/>
        <p:txBody>
          <a:bodyPr/>
          <a:p>
            <a:pPr fontAlgn="base"/>
            <a:fld id="{D997B5FA-0921-464F-AAE1-844C04324D75}"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dirty="0"/>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565CE74E-AB26-4998-AD42-012C4C1AD076}"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413525" y="707853"/>
            <a:ext cx="3338100" cy="3862468"/>
          </a:xfrm>
          <a:custGeom>
            <a:avLst/>
            <a:gdLst>
              <a:gd name="connsiteX0" fmla="*/ 1377754 w 2748957"/>
              <a:gd name="connsiteY0" fmla="*/ 0 h 3180780"/>
              <a:gd name="connsiteX1" fmla="*/ 2741420 w 2748957"/>
              <a:gd name="connsiteY1" fmla="*/ 794534 h 3180780"/>
              <a:gd name="connsiteX2" fmla="*/ 2748957 w 2748957"/>
              <a:gd name="connsiteY2" fmla="*/ 2405833 h 3180780"/>
              <a:gd name="connsiteX3" fmla="*/ 1394389 w 2748957"/>
              <a:gd name="connsiteY3" fmla="*/ 3180780 h 3180780"/>
              <a:gd name="connsiteX4" fmla="*/ 0 w 2748957"/>
              <a:gd name="connsiteY4" fmla="*/ 2373956 h 3180780"/>
              <a:gd name="connsiteX5" fmla="*/ 10897 w 2748957"/>
              <a:gd name="connsiteY5" fmla="*/ 799526 h 318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8957" h="3180780">
                <a:moveTo>
                  <a:pt x="1377754" y="0"/>
                </a:moveTo>
                <a:lnTo>
                  <a:pt x="2741420" y="794534"/>
                </a:lnTo>
                <a:lnTo>
                  <a:pt x="2748957" y="2405833"/>
                </a:lnTo>
                <a:lnTo>
                  <a:pt x="1394389" y="3180780"/>
                </a:lnTo>
                <a:lnTo>
                  <a:pt x="0" y="2373956"/>
                </a:lnTo>
                <a:lnTo>
                  <a:pt x="10897" y="799526"/>
                </a:lnTo>
                <a:close/>
              </a:path>
            </a:pathLst>
          </a:custGeom>
        </p:spPr>
      </p:pic>
      <p:sp>
        <p:nvSpPr>
          <p:cNvPr id="8196" name="Freeform 5"/>
          <p:cNvSpPr/>
          <p:nvPr/>
        </p:nvSpPr>
        <p:spPr>
          <a:xfrm>
            <a:off x="6096000" y="1355725"/>
            <a:ext cx="1130300" cy="1930400"/>
          </a:xfrm>
          <a:custGeom>
            <a:avLst/>
            <a:gdLst/>
            <a:ahLst/>
            <a:cxnLst>
              <a:cxn ang="0">
                <a:pos x="0" y="1285930"/>
              </a:cxn>
              <a:cxn ang="0">
                <a:pos x="1124018" y="1930767"/>
              </a:cxn>
              <a:cxn ang="0">
                <a:pos x="1130570" y="642029"/>
              </a:cxn>
              <a:cxn ang="0">
                <a:pos x="0" y="0"/>
              </a:cxn>
              <a:cxn ang="0">
                <a:pos x="0" y="1285930"/>
              </a:cxn>
            </a:cxnLst>
            <a:pathLst>
              <a:path w="1208" h="2063">
                <a:moveTo>
                  <a:pt x="0" y="1374"/>
                </a:moveTo>
                <a:lnTo>
                  <a:pt x="1201" y="2063"/>
                </a:lnTo>
                <a:lnTo>
                  <a:pt x="1208" y="686"/>
                </a:lnTo>
                <a:lnTo>
                  <a:pt x="0" y="0"/>
                </a:lnTo>
                <a:lnTo>
                  <a:pt x="0" y="1374"/>
                </a:lnTo>
                <a:close/>
              </a:path>
            </a:pathLst>
          </a:custGeom>
          <a:solidFill>
            <a:schemeClr val="accent1">
              <a:alpha val="18999"/>
            </a:schemeClr>
          </a:solidFill>
          <a:ln w="19050" cap="flat" cmpd="sng">
            <a:solidFill>
              <a:schemeClr val="accent1"/>
            </a:solidFill>
            <a:prstDash val="solid"/>
            <a:round/>
            <a:headEnd type="none" w="med" len="med"/>
            <a:tailEnd type="none" w="med" len="med"/>
          </a:ln>
        </p:spPr>
        <p:txBody>
          <a:bodyPr/>
          <a:p>
            <a:endParaRPr lang="zh-CN" altLang="en-US"/>
          </a:p>
        </p:txBody>
      </p:sp>
      <p:sp>
        <p:nvSpPr>
          <p:cNvPr id="8197" name="Freeform 6"/>
          <p:cNvSpPr/>
          <p:nvPr/>
        </p:nvSpPr>
        <p:spPr>
          <a:xfrm>
            <a:off x="4976813" y="2641600"/>
            <a:ext cx="2243137" cy="1304925"/>
          </a:xfrm>
          <a:custGeom>
            <a:avLst/>
            <a:gdLst/>
            <a:ahLst/>
            <a:cxnLst>
              <a:cxn ang="0">
                <a:pos x="0" y="663554"/>
              </a:cxn>
              <a:cxn ang="0">
                <a:pos x="1118403" y="1304648"/>
              </a:cxn>
              <a:cxn ang="0">
                <a:pos x="2242422" y="644836"/>
              </a:cxn>
              <a:cxn ang="0">
                <a:pos x="1118403" y="0"/>
              </a:cxn>
              <a:cxn ang="0">
                <a:pos x="0" y="663554"/>
              </a:cxn>
            </a:cxnLst>
            <a:pathLst>
              <a:path w="2396" h="1394">
                <a:moveTo>
                  <a:pt x="0" y="709"/>
                </a:moveTo>
                <a:lnTo>
                  <a:pt x="1195" y="1394"/>
                </a:lnTo>
                <a:lnTo>
                  <a:pt x="2396" y="689"/>
                </a:lnTo>
                <a:lnTo>
                  <a:pt x="1195" y="0"/>
                </a:lnTo>
                <a:lnTo>
                  <a:pt x="0" y="709"/>
                </a:lnTo>
                <a:close/>
              </a:path>
            </a:pathLst>
          </a:custGeom>
          <a:solidFill>
            <a:schemeClr val="accent1">
              <a:alpha val="39999"/>
            </a:schemeClr>
          </a:solidFill>
          <a:ln w="19050" cap="flat" cmpd="sng">
            <a:solidFill>
              <a:schemeClr val="accent1"/>
            </a:solidFill>
            <a:prstDash val="solid"/>
            <a:round/>
            <a:headEnd type="none" w="med" len="med"/>
            <a:tailEnd type="none" w="med" len="med"/>
          </a:ln>
        </p:spPr>
        <p:txBody>
          <a:bodyPr/>
          <a:p>
            <a:endParaRPr lang="zh-CN" altLang="en-US"/>
          </a:p>
        </p:txBody>
      </p:sp>
      <p:sp>
        <p:nvSpPr>
          <p:cNvPr id="8198" name="Freeform 7"/>
          <p:cNvSpPr/>
          <p:nvPr/>
        </p:nvSpPr>
        <p:spPr>
          <a:xfrm>
            <a:off x="4965700" y="1355725"/>
            <a:ext cx="1130300" cy="1949450"/>
          </a:xfrm>
          <a:custGeom>
            <a:avLst/>
            <a:gdLst/>
            <a:ahLst/>
            <a:cxnLst>
              <a:cxn ang="0">
                <a:pos x="1130570" y="0"/>
              </a:cxn>
              <a:cxn ang="0">
                <a:pos x="0" y="635477"/>
              </a:cxn>
              <a:cxn ang="0">
                <a:pos x="12166" y="1949485"/>
              </a:cxn>
              <a:cxn ang="0">
                <a:pos x="1130570" y="1285930"/>
              </a:cxn>
              <a:cxn ang="0">
                <a:pos x="1130570" y="0"/>
              </a:cxn>
            </a:cxnLst>
            <a:pathLst>
              <a:path w="1208" h="2083">
                <a:moveTo>
                  <a:pt x="1208" y="0"/>
                </a:moveTo>
                <a:lnTo>
                  <a:pt x="0" y="679"/>
                </a:lnTo>
                <a:lnTo>
                  <a:pt x="13" y="2083"/>
                </a:lnTo>
                <a:lnTo>
                  <a:pt x="1208" y="1374"/>
                </a:lnTo>
                <a:lnTo>
                  <a:pt x="1208" y="0"/>
                </a:lnTo>
                <a:close/>
              </a:path>
            </a:pathLst>
          </a:custGeom>
          <a:solidFill>
            <a:schemeClr val="accent1">
              <a:alpha val="6000"/>
            </a:schemeClr>
          </a:solidFill>
          <a:ln w="19050" cap="flat" cmpd="sng">
            <a:solidFill>
              <a:schemeClr val="accent1"/>
            </a:solidFill>
            <a:prstDash val="solid"/>
            <a:round/>
            <a:headEnd type="none" w="med" len="med"/>
            <a:tailEnd type="none" w="med" len="med"/>
          </a:ln>
        </p:spPr>
        <p:txBody>
          <a:bodyPr/>
          <a:p>
            <a:endParaRPr lang="zh-CN" altLang="en-US"/>
          </a:p>
        </p:txBody>
      </p:sp>
      <p:sp>
        <p:nvSpPr>
          <p:cNvPr id="8199" name="Freeform 8"/>
          <p:cNvSpPr/>
          <p:nvPr/>
        </p:nvSpPr>
        <p:spPr>
          <a:xfrm>
            <a:off x="4430713" y="708025"/>
            <a:ext cx="3328987" cy="1289050"/>
          </a:xfrm>
          <a:custGeom>
            <a:avLst/>
            <a:gdLst/>
            <a:ahLst/>
            <a:cxnLst>
              <a:cxn ang="0">
                <a:pos x="1664970" y="647644"/>
              </a:cxn>
              <a:cxn ang="0">
                <a:pos x="2795540" y="1289674"/>
              </a:cxn>
              <a:cxn ang="0">
                <a:pos x="3328069" y="970531"/>
              </a:cxn>
              <a:cxn ang="0">
                <a:pos x="1664970" y="0"/>
              </a:cxn>
              <a:cxn ang="0">
                <a:pos x="0" y="961172"/>
              </a:cxn>
              <a:cxn ang="0">
                <a:pos x="534400" y="1283122"/>
              </a:cxn>
              <a:cxn ang="0">
                <a:pos x="1664970" y="647644"/>
              </a:cxn>
            </a:cxnLst>
            <a:pathLst>
              <a:path w="3556" h="1378">
                <a:moveTo>
                  <a:pt x="1779" y="692"/>
                </a:moveTo>
                <a:lnTo>
                  <a:pt x="2987" y="1378"/>
                </a:lnTo>
                <a:lnTo>
                  <a:pt x="3556" y="1037"/>
                </a:lnTo>
                <a:lnTo>
                  <a:pt x="1779" y="0"/>
                </a:lnTo>
                <a:lnTo>
                  <a:pt x="0" y="1027"/>
                </a:lnTo>
                <a:lnTo>
                  <a:pt x="571" y="1371"/>
                </a:lnTo>
                <a:lnTo>
                  <a:pt x="1779" y="692"/>
                </a:lnTo>
                <a:close/>
              </a:path>
            </a:pathLst>
          </a:custGeom>
          <a:solidFill>
            <a:schemeClr val="accent1">
              <a:alpha val="31000"/>
            </a:schemeClr>
          </a:solidFill>
          <a:ln w="19050" cap="flat" cmpd="sng">
            <a:solidFill>
              <a:schemeClr val="accent1"/>
            </a:solidFill>
            <a:prstDash val="solid"/>
            <a:round/>
            <a:headEnd type="none" w="med" len="med"/>
            <a:tailEnd type="none" w="med" len="med"/>
          </a:ln>
        </p:spPr>
        <p:txBody>
          <a:bodyPr/>
          <a:p>
            <a:endParaRPr lang="zh-CN" altLang="en-US"/>
          </a:p>
        </p:txBody>
      </p:sp>
      <p:sp>
        <p:nvSpPr>
          <p:cNvPr id="8200" name="Freeform 9"/>
          <p:cNvSpPr/>
          <p:nvPr/>
        </p:nvSpPr>
        <p:spPr>
          <a:xfrm>
            <a:off x="6088063" y="1677988"/>
            <a:ext cx="1673225" cy="2897187"/>
          </a:xfrm>
          <a:custGeom>
            <a:avLst/>
            <a:gdLst/>
            <a:ahLst/>
            <a:cxnLst>
              <a:cxn ang="0">
                <a:pos x="1138057" y="319142"/>
              </a:cxn>
              <a:cxn ang="0">
                <a:pos x="1131506" y="1607880"/>
              </a:cxn>
              <a:cxn ang="0">
                <a:pos x="7487" y="2267692"/>
              </a:cxn>
              <a:cxn ang="0">
                <a:pos x="0" y="2891939"/>
              </a:cxn>
              <a:cxn ang="0">
                <a:pos x="7487" y="2896619"/>
              </a:cxn>
              <a:cxn ang="0">
                <a:pos x="1673394" y="1943870"/>
              </a:cxn>
              <a:cxn ang="0">
                <a:pos x="1673394" y="935"/>
              </a:cxn>
              <a:cxn ang="0">
                <a:pos x="1670586" y="0"/>
              </a:cxn>
              <a:cxn ang="0">
                <a:pos x="1138057" y="319142"/>
              </a:cxn>
            </a:cxnLst>
            <a:pathLst>
              <a:path w="1788" h="3095">
                <a:moveTo>
                  <a:pt x="1216" y="341"/>
                </a:moveTo>
                <a:lnTo>
                  <a:pt x="1209" y="1718"/>
                </a:lnTo>
                <a:lnTo>
                  <a:pt x="8" y="2423"/>
                </a:lnTo>
                <a:lnTo>
                  <a:pt x="0" y="3090"/>
                </a:lnTo>
                <a:lnTo>
                  <a:pt x="8" y="3095"/>
                </a:lnTo>
                <a:lnTo>
                  <a:pt x="1788" y="2077"/>
                </a:lnTo>
                <a:lnTo>
                  <a:pt x="1788" y="1"/>
                </a:lnTo>
                <a:lnTo>
                  <a:pt x="1785" y="0"/>
                </a:lnTo>
                <a:lnTo>
                  <a:pt x="1216" y="341"/>
                </a:lnTo>
                <a:close/>
              </a:path>
            </a:pathLst>
          </a:custGeom>
          <a:solidFill>
            <a:schemeClr val="accent1">
              <a:alpha val="0"/>
            </a:schemeClr>
          </a:solidFill>
          <a:ln w="19050" cap="flat" cmpd="sng">
            <a:solidFill>
              <a:schemeClr val="accent1"/>
            </a:solidFill>
            <a:prstDash val="solid"/>
            <a:round/>
            <a:headEnd type="none" w="med" len="med"/>
            <a:tailEnd type="none" w="med" len="med"/>
          </a:ln>
        </p:spPr>
        <p:txBody>
          <a:bodyPr/>
          <a:p>
            <a:endParaRPr lang="zh-CN" altLang="en-US"/>
          </a:p>
        </p:txBody>
      </p:sp>
      <p:sp>
        <p:nvSpPr>
          <p:cNvPr id="8201" name="Freeform 10"/>
          <p:cNvSpPr/>
          <p:nvPr/>
        </p:nvSpPr>
        <p:spPr>
          <a:xfrm>
            <a:off x="4411663" y="1668463"/>
            <a:ext cx="1684337" cy="2901950"/>
          </a:xfrm>
          <a:custGeom>
            <a:avLst/>
            <a:gdLst/>
            <a:ahLst/>
            <a:cxnLst>
              <a:cxn ang="0">
                <a:pos x="566221" y="1635957"/>
              </a:cxn>
              <a:cxn ang="0">
                <a:pos x="554054" y="321950"/>
              </a:cxn>
              <a:cxn ang="0">
                <a:pos x="19653" y="0"/>
              </a:cxn>
              <a:cxn ang="0">
                <a:pos x="0" y="10294"/>
              </a:cxn>
              <a:cxn ang="0">
                <a:pos x="0" y="1947613"/>
              </a:cxn>
              <a:cxn ang="0">
                <a:pos x="1677137" y="2901298"/>
              </a:cxn>
              <a:cxn ang="0">
                <a:pos x="1684625" y="2277050"/>
              </a:cxn>
              <a:cxn ang="0">
                <a:pos x="566221" y="1635957"/>
              </a:cxn>
            </a:cxnLst>
            <a:pathLst>
              <a:path w="1800" h="3100">
                <a:moveTo>
                  <a:pt x="605" y="1748"/>
                </a:moveTo>
                <a:lnTo>
                  <a:pt x="592" y="344"/>
                </a:lnTo>
                <a:lnTo>
                  <a:pt x="21" y="0"/>
                </a:lnTo>
                <a:lnTo>
                  <a:pt x="0" y="11"/>
                </a:lnTo>
                <a:lnTo>
                  <a:pt x="0" y="2081"/>
                </a:lnTo>
                <a:lnTo>
                  <a:pt x="1792" y="3100"/>
                </a:lnTo>
                <a:lnTo>
                  <a:pt x="1800" y="2433"/>
                </a:lnTo>
                <a:lnTo>
                  <a:pt x="605" y="1748"/>
                </a:lnTo>
                <a:close/>
              </a:path>
            </a:pathLst>
          </a:custGeom>
          <a:solidFill>
            <a:schemeClr val="accent1">
              <a:alpha val="18999"/>
            </a:schemeClr>
          </a:solidFill>
          <a:ln w="19050" cap="flat" cmpd="sng">
            <a:solidFill>
              <a:schemeClr val="accent1"/>
            </a:solidFill>
            <a:prstDash val="solid"/>
            <a:round/>
            <a:headEnd type="none" w="med" len="med"/>
            <a:tailEnd type="none" w="med" len="med"/>
          </a:ln>
        </p:spPr>
        <p:txBody>
          <a:bodyPr/>
          <a:p>
            <a:endParaRPr lang="zh-CN" altLang="en-US"/>
          </a:p>
        </p:txBody>
      </p:sp>
      <p:cxnSp>
        <p:nvCxnSpPr>
          <p:cNvPr id="13" name="直接连接符 12"/>
          <p:cNvCxnSpPr>
            <a:stCxn id="8201" idx="5"/>
          </p:cNvCxnSpPr>
          <p:nvPr/>
        </p:nvCxnSpPr>
        <p:spPr>
          <a:xfrm flipH="1">
            <a:off x="6083300" y="4570413"/>
            <a:ext cx="4763" cy="64452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201" idx="5"/>
          </p:cNvCxnSpPr>
          <p:nvPr/>
        </p:nvCxnSpPr>
        <p:spPr>
          <a:xfrm flipH="1">
            <a:off x="5187950" y="5227638"/>
            <a:ext cx="18034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8201" idx="5"/>
          </p:cNvCxnSpPr>
          <p:nvPr/>
        </p:nvCxnSpPr>
        <p:spPr>
          <a:xfrm flipH="1">
            <a:off x="4579938" y="6029325"/>
            <a:ext cx="30273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4411376" y="5214224"/>
            <a:ext cx="3347723" cy="815232"/>
          </a:xfrm>
        </p:spPr>
        <p:txBody>
          <a:bodyPr/>
          <a:lstStyle>
            <a:lvl1pPr algn="ctr">
              <a:defRPr/>
            </a:lvl1pPr>
          </a:lstStyle>
          <a:p>
            <a:pPr fontAlgn="auto"/>
            <a:r>
              <a:rPr lang="zh-CN" altLang="en-US" strike="noStrike" noProof="1" dirty="0" smtClean="0"/>
              <a:t>编辑标题</a:t>
            </a:r>
            <a:endParaRPr lang="zh-CN" altLang="en-US" strike="noStrike" noProof="1" dirty="0"/>
          </a:p>
        </p:txBody>
      </p:sp>
      <p:sp>
        <p:nvSpPr>
          <p:cNvPr id="3" name="日期占位符 2"/>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
        <p:nvSpPr>
          <p:cNvPr id="4" name="页脚占位符 3"/>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D997B5FA-0921-464F-AAE1-844C04324D75}"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dirty="0"/>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565CE74E-AB26-4998-AD42-012C4C1AD076}"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pPr fontAlgn="auto"/>
            <a:r>
              <a:rPr lang="zh-CN" altLang="en-US" strike="noStrike" noProof="1" dirty="0" smtClean="0"/>
              <a:t>单击此处编辑标题</a:t>
            </a:r>
            <a:endParaRPr lang="zh-CN" altLang="en-US" strike="noStrike" noProof="1"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dirty="0" smtClean="0"/>
              <a:t>单击此处编辑母版文本样式</a:t>
            </a:r>
            <a:endParaRPr lang="zh-CN" altLang="en-US" strike="noStrike" noProof="1" dirty="0" smtClean="0"/>
          </a:p>
        </p:txBody>
      </p:sp>
      <p:sp>
        <p:nvSpPr>
          <p:cNvPr id="5" name="日期占位符 4"/>
          <p:cNvSpPr>
            <a:spLocks noGrp="1"/>
          </p:cNvSpPr>
          <p:nvPr>
            <p:ph type="dt" sz="half" idx="10"/>
          </p:nvPr>
        </p:nvSpPr>
        <p:spPr/>
        <p:txBody>
          <a:bodyPr/>
          <a:p>
            <a:pPr fontAlgn="base"/>
            <a:fld id="{D997B5FA-0921-464F-AAE1-844C04324D75}"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565CE74E-AB26-4998-AD42-012C4C1AD076}"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pPr fontAlgn="auto"/>
            <a:r>
              <a:rPr lang="zh-CN" altLang="en-US" strike="noStrike" noProof="1" dirty="0" smtClean="0"/>
              <a:t>单击此处编辑标题</a:t>
            </a:r>
            <a:endParaRPr lang="zh-CN" altLang="en-US" strike="noStrike" noProof="1" dirty="0"/>
          </a:p>
        </p:txBody>
      </p:sp>
      <p:sp>
        <p:nvSpPr>
          <p:cNvPr id="3" name="竖排文字占位符 2"/>
          <p:cNvSpPr>
            <a:spLocks noGrp="1"/>
          </p:cNvSpPr>
          <p:nvPr>
            <p:ph type="body" orient="vert" idx="1"/>
          </p:nvPr>
        </p:nvSpPr>
        <p:spPr>
          <a:xfrm>
            <a:off x="838199" y="365125"/>
            <a:ext cx="9446443" cy="5811838"/>
          </a:xfrm>
        </p:spPr>
        <p:txBody>
          <a:bodyPr vert="eaVert"/>
          <a:lstStyle/>
          <a:p>
            <a:pPr lvl="0" fontAlgn="auto"/>
            <a:r>
              <a:rPr lang="zh-CN" altLang="en-US" strike="noStrike" noProof="1" dirty="0" smtClean="0"/>
              <a:t>单击此处编辑母版文本样式</a:t>
            </a:r>
            <a:endParaRPr lang="zh-CN" altLang="en-US" strike="noStrike" noProof="1" dirty="0" smtClean="0"/>
          </a:p>
          <a:p>
            <a:pPr lvl="1" fontAlgn="auto"/>
            <a:r>
              <a:rPr lang="zh-CN" altLang="en-US" strike="noStrike" noProof="1" dirty="0" smtClean="0"/>
              <a:t>第二级</a:t>
            </a:r>
            <a:endParaRPr lang="zh-CN" altLang="en-US" strike="noStrike" noProof="1" dirty="0" smtClean="0"/>
          </a:p>
          <a:p>
            <a:pPr lvl="2" fontAlgn="auto"/>
            <a:r>
              <a:rPr lang="zh-CN" altLang="en-US" strike="noStrike" noProof="1" dirty="0" smtClean="0"/>
              <a:t>第三级</a:t>
            </a:r>
            <a:endParaRPr lang="zh-CN" altLang="en-US" strike="noStrike" noProof="1" dirty="0" smtClean="0"/>
          </a:p>
          <a:p>
            <a:pPr lvl="3" fontAlgn="auto"/>
            <a:r>
              <a:rPr lang="zh-CN" altLang="en-US" strike="noStrike" noProof="1" dirty="0" smtClean="0"/>
              <a:t>第四级</a:t>
            </a:r>
            <a:endParaRPr lang="zh-CN" altLang="en-US" strike="noStrike" noProof="1" dirty="0" smtClean="0"/>
          </a:p>
          <a:p>
            <a:pPr lvl="4" fontAlgn="auto"/>
            <a:r>
              <a:rPr lang="zh-CN" altLang="en-US" strike="noStrike" noProof="1" dirty="0" smtClean="0"/>
              <a:t>第五级</a:t>
            </a:r>
            <a:endParaRPr lang="zh-CN" altLang="en-US" strike="noStrike" noProof="1" dirty="0"/>
          </a:p>
        </p:txBody>
      </p:sp>
      <p:sp>
        <p:nvSpPr>
          <p:cNvPr id="4" name="日期占位符 3"/>
          <p:cNvSpPr>
            <a:spLocks noGrp="1"/>
          </p:cNvSpPr>
          <p:nvPr>
            <p:ph type="dt" sz="half" idx="10"/>
          </p:nvPr>
        </p:nvSpPr>
        <p:spPr/>
        <p:txBody>
          <a:bodyPr/>
          <a:p>
            <a:pPr fontAlgn="base"/>
            <a:fld id="{D997B5FA-0921-464F-AAE1-844C04324D75}"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565CE74E-AB26-4998-AD42-012C4C1AD076}"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200" y="551543"/>
            <a:ext cx="10515600" cy="5558971"/>
          </a:xfrm>
        </p:spPr>
        <p:txBody>
          <a:bodyPr/>
          <a:lstStyle/>
          <a:p>
            <a:pPr lvl="0" fontAlgn="auto"/>
            <a:r>
              <a:rPr lang="zh-CN" altLang="en-US" strike="noStrike" noProof="1" dirty="0" smtClean="0"/>
              <a:t>单击此处编辑母版文本样式</a:t>
            </a:r>
            <a:endParaRPr lang="zh-CN" altLang="en-US" strike="noStrike" noProof="1" dirty="0" smtClean="0"/>
          </a:p>
          <a:p>
            <a:pPr lvl="1" fontAlgn="auto"/>
            <a:r>
              <a:rPr lang="zh-CN" altLang="en-US" strike="noStrike" noProof="1" dirty="0" smtClean="0"/>
              <a:t>第二级</a:t>
            </a:r>
            <a:endParaRPr lang="zh-CN" altLang="en-US" strike="noStrike" noProof="1" dirty="0" smtClean="0"/>
          </a:p>
          <a:p>
            <a:pPr lvl="2" fontAlgn="auto"/>
            <a:r>
              <a:rPr lang="zh-CN" altLang="en-US" strike="noStrike" noProof="1" dirty="0" smtClean="0"/>
              <a:t>第三级</a:t>
            </a:r>
            <a:endParaRPr lang="zh-CN" altLang="en-US" strike="noStrike" noProof="1" dirty="0" smtClean="0"/>
          </a:p>
          <a:p>
            <a:pPr lvl="3" fontAlgn="auto"/>
            <a:r>
              <a:rPr lang="zh-CN" altLang="en-US" strike="noStrike" noProof="1" dirty="0" smtClean="0"/>
              <a:t>第四级</a:t>
            </a:r>
            <a:endParaRPr lang="zh-CN" altLang="en-US" strike="noStrike" noProof="1" dirty="0" smtClean="0"/>
          </a:p>
          <a:p>
            <a:pPr lvl="4" fontAlgn="auto"/>
            <a:r>
              <a:rPr lang="zh-CN" altLang="en-US" strike="noStrike" noProof="1" dirty="0" smtClean="0"/>
              <a:t>第五级</a:t>
            </a:r>
            <a:endParaRPr lang="zh-CN" altLang="en-US" strike="noStrike" noProof="1" dirty="0"/>
          </a:p>
        </p:txBody>
      </p:sp>
      <p:sp>
        <p:nvSpPr>
          <p:cNvPr id="2" name="日期占位符 1"/>
          <p:cNvSpPr>
            <a:spLocks noGrp="1"/>
          </p:cNvSpPr>
          <p:nvPr>
            <p:ph type="dt" sz="half" idx="14"/>
          </p:nvPr>
        </p:nvSpPr>
        <p:spPr/>
        <p:txBody>
          <a:bodyPr/>
          <a:p>
            <a:pPr fontAlgn="base"/>
            <a:fld id="{D997B5FA-0921-464F-AAE1-844C04324D75}"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dirty="0"/>
          </a:p>
        </p:txBody>
      </p:sp>
      <p:sp>
        <p:nvSpPr>
          <p:cNvPr id="3" name="页脚占位符 2"/>
          <p:cNvSpPr>
            <a:spLocks noGrp="1"/>
          </p:cNvSpPr>
          <p:nvPr>
            <p:ph type="ftr" sz="quarter" idx="15"/>
          </p:nvPr>
        </p:nvSpPr>
        <p:spPr/>
        <p:txBody>
          <a:bodyPr/>
          <a:p>
            <a:pPr fontAlgn="base"/>
            <a:endParaRPr lang="zh-CN" altLang="en-US" strike="noStrike" noProof="1"/>
          </a:p>
        </p:txBody>
      </p:sp>
      <p:sp>
        <p:nvSpPr>
          <p:cNvPr id="4" name="灯片编号占位符 3"/>
          <p:cNvSpPr>
            <a:spLocks noGrp="1"/>
          </p:cNvSpPr>
          <p:nvPr>
            <p:ph type="sldNum" sz="quarter" idx="16"/>
          </p:nvPr>
        </p:nvSpPr>
        <p:spPr/>
        <p:txBody>
          <a:bodyPr/>
          <a:p>
            <a:pPr fontAlgn="base"/>
            <a:fld id="{565CE74E-AB26-4998-AD42-012C4C1AD076}"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54CC28A5-CEC3-4051-A8C3-9375E3DE30B4}" type="datetime1">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0C913308-F349-4B6D-A68A-DD1791B4A57B}"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54CC28A5-CEC3-4051-A8C3-9375E3DE30B4}" type="datetime1">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0C913308-F349-4B6D-A68A-DD1791B4A57B}" type="slidenum">
              <a:rPr lang="zh-CN" altLang="en-US" strike="noStrike" noProof="1" smtClean="0">
                <a:latin typeface="+mn-lt"/>
                <a:ea typeface="+mn-ea"/>
                <a:cs typeface="+mn-cs"/>
              </a:rPr>
            </a:fld>
            <a:endParaRPr lang="zh-CN" altLang="en-US" strike="noStrike" noProof="1"/>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C9BCE156-0F35-4A58-B0EF-48ABD7BC9BC2}" type="datetime1">
              <a:rPr lang="zh-CN" altLang="en-US" strike="noStrike" noProof="1" smtClean="0">
                <a:solidFill>
                  <a:srgbClr val="003760">
                    <a:tint val="75000"/>
                  </a:srgbClr>
                </a:solidFill>
                <a:latin typeface="+mn-lt"/>
                <a:ea typeface="+mn-ea"/>
                <a:cs typeface="+mn-cs"/>
              </a:rPr>
            </a:fld>
            <a:endParaRPr lang="zh-CN" altLang="en-US" strike="noStrike" noProof="1">
              <a:solidFill>
                <a:srgbClr val="003760">
                  <a:tint val="75000"/>
                </a:srgbClr>
              </a:solidFill>
            </a:endParaRPr>
          </a:p>
        </p:txBody>
      </p:sp>
      <p:sp>
        <p:nvSpPr>
          <p:cNvPr id="3" name="页脚占位符 2"/>
          <p:cNvSpPr>
            <a:spLocks noGrp="1"/>
          </p:cNvSpPr>
          <p:nvPr>
            <p:ph type="ftr" sz="quarter" idx="11"/>
          </p:nvPr>
        </p:nvSpPr>
        <p:spPr/>
        <p:txBody>
          <a:bodyPr/>
          <a:p>
            <a:pPr fontAlgn="auto"/>
            <a:endParaRPr lang="zh-CN" altLang="en-US" strike="noStrike" noProof="1">
              <a:solidFill>
                <a:srgbClr val="003760">
                  <a:tint val="75000"/>
                </a:srgbClr>
              </a:solidFill>
            </a:endParaRPr>
          </a:p>
        </p:txBody>
      </p:sp>
      <p:sp>
        <p:nvSpPr>
          <p:cNvPr id="4" name="灯片编号占位符 3"/>
          <p:cNvSpPr>
            <a:spLocks noGrp="1"/>
          </p:cNvSpPr>
          <p:nvPr>
            <p:ph type="sldNum" sz="quarter" idx="12"/>
          </p:nvPr>
        </p:nvSpPr>
        <p:spPr/>
        <p:txBody>
          <a:bodyPr/>
          <a:p>
            <a:pPr fontAlgn="auto"/>
            <a:fld id="{0C913308-F349-4B6D-A68A-DD1791B4A57B}" type="slidenum">
              <a:rPr lang="zh-CN" altLang="en-US" strike="noStrike" noProof="1" smtClean="0">
                <a:solidFill>
                  <a:srgbClr val="003760">
                    <a:tint val="75000"/>
                  </a:srgbClr>
                </a:solidFill>
                <a:latin typeface="+mn-lt"/>
                <a:ea typeface="+mn-ea"/>
                <a:cs typeface="+mn-cs"/>
              </a:rPr>
            </a:fld>
            <a:endParaRPr lang="zh-CN" altLang="en-US" strike="noStrike" noProof="1">
              <a:solidFill>
                <a:srgbClr val="003760">
                  <a:tint val="75000"/>
                </a:srgb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pPr fontAlgn="auto"/>
            <a:r>
              <a:rPr lang="zh-CN" altLang="en-US" strike="noStrike" noProof="1" smtClean="0"/>
              <a:t>单击此处编辑母版标题样式</a:t>
            </a:r>
            <a:endParaRPr lang="en-US" strike="noStrike" noProof="1"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en-US" strike="noStrike" noProof="1" dirty="0"/>
          </a:p>
        </p:txBody>
      </p:sp>
      <p:sp>
        <p:nvSpPr>
          <p:cNvPr id="4" name="日期占位符 3"/>
          <p:cNvSpPr>
            <a:spLocks noGrp="1"/>
          </p:cNvSpPr>
          <p:nvPr>
            <p:ph type="dt" sz="half" idx="10"/>
          </p:nvPr>
        </p:nvSpPr>
        <p:spPr/>
        <p:txBody>
          <a:bodyPr/>
          <a:p>
            <a:pPr fontAlgn="auto"/>
            <a:fld id="{C9BCE156-0F35-4A58-B0EF-48ABD7BC9BC2}" type="datetime1">
              <a:rPr lang="zh-CN" altLang="en-US" strike="noStrike" noProof="1" smtClean="0">
                <a:solidFill>
                  <a:srgbClr val="003760">
                    <a:tint val="75000"/>
                  </a:srgbClr>
                </a:solidFill>
                <a:latin typeface="+mn-lt"/>
                <a:ea typeface="+mn-ea"/>
                <a:cs typeface="+mn-cs"/>
              </a:rPr>
            </a:fld>
            <a:endParaRPr lang="zh-CN" altLang="en-US" strike="noStrike" noProof="1">
              <a:solidFill>
                <a:srgbClr val="003760">
                  <a:tint val="75000"/>
                </a:srgbClr>
              </a:solidFill>
            </a:endParaRPr>
          </a:p>
        </p:txBody>
      </p:sp>
      <p:sp>
        <p:nvSpPr>
          <p:cNvPr id="5" name="页脚占位符 4"/>
          <p:cNvSpPr>
            <a:spLocks noGrp="1"/>
          </p:cNvSpPr>
          <p:nvPr>
            <p:ph type="ftr" sz="quarter" idx="11"/>
          </p:nvPr>
        </p:nvSpPr>
        <p:spPr/>
        <p:txBody>
          <a:bodyPr/>
          <a:p>
            <a:pPr fontAlgn="auto"/>
            <a:endParaRPr lang="zh-CN" altLang="en-US" strike="noStrike" noProof="1">
              <a:solidFill>
                <a:srgbClr val="003760">
                  <a:tint val="75000"/>
                </a:srgbClr>
              </a:solidFill>
            </a:endParaRPr>
          </a:p>
        </p:txBody>
      </p:sp>
      <p:sp>
        <p:nvSpPr>
          <p:cNvPr id="6" name="灯片编号占位符 5"/>
          <p:cNvSpPr>
            <a:spLocks noGrp="1"/>
          </p:cNvSpPr>
          <p:nvPr>
            <p:ph type="sldNum" sz="quarter" idx="12"/>
          </p:nvPr>
        </p:nvSpPr>
        <p:spPr/>
        <p:txBody>
          <a:bodyPr/>
          <a:p>
            <a:pPr fontAlgn="auto"/>
            <a:fld id="{0C913308-F349-4B6D-A68A-DD1791B4A57B}" type="slidenum">
              <a:rPr lang="zh-CN" altLang="en-US" strike="noStrike" noProof="1" smtClean="0">
                <a:solidFill>
                  <a:srgbClr val="003760">
                    <a:tint val="75000"/>
                  </a:srgbClr>
                </a:solidFill>
                <a:latin typeface="+mn-lt"/>
                <a:ea typeface="+mn-ea"/>
                <a:cs typeface="+mn-cs"/>
              </a:rPr>
            </a:fld>
            <a:endParaRPr lang="zh-CN" altLang="en-US" strike="noStrike" noProof="1">
              <a:solidFill>
                <a:srgbClr val="003760">
                  <a:tint val="75000"/>
                </a:srgb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文本框 6"/>
          <p:cNvSpPr txBox="1"/>
          <p:nvPr userDrawn="1"/>
        </p:nvSpPr>
        <p:spPr>
          <a:xfrm>
            <a:off x="1960563" y="2701925"/>
            <a:ext cx="7921625" cy="1477963"/>
          </a:xfrm>
          <a:prstGeom prst="rect">
            <a:avLst/>
          </a:prstGeom>
          <a:noFill/>
          <a:ln w="9525">
            <a:noFill/>
          </a:ln>
        </p:spPr>
        <p:txBody>
          <a:bodyPr wrap="square" anchor="t">
            <a:spAutoFit/>
          </a:bodyPr>
          <a:p>
            <a:pPr lvl="0" indent="457200">
              <a:lnSpc>
                <a:spcPct val="125000"/>
              </a:lnSpc>
            </a:pPr>
            <a:r>
              <a:rPr lang="zh-CN" altLang="en-US" b="1" dirty="0">
                <a:solidFill>
                  <a:schemeClr val="accent1"/>
                </a:solidFill>
                <a:latin typeface="微软雅黑" panose="020B0503020204020204" pitchFamily="34" charset="-122"/>
                <a:ea typeface="微软雅黑" panose="020B0503020204020204" pitchFamily="34" charset="-122"/>
              </a:rPr>
              <a:t>关于版权：</a:t>
            </a:r>
            <a:r>
              <a:rPr lang="zh-CN" altLang="en-US" dirty="0">
                <a:latin typeface="微软雅黑" panose="020B0503020204020204" pitchFamily="34" charset="-122"/>
                <a:ea typeface="微软雅黑" panose="020B0503020204020204" pitchFamily="34" charset="-122"/>
              </a:rPr>
              <a:t>学术风免费推广整个系列，作者声明永久不要钱，什么？如果你获得本系列模板</a:t>
            </a:r>
            <a:r>
              <a:rPr lang="zh-CN" altLang="en-US" b="1" dirty="0">
                <a:latin typeface="微软雅黑" panose="020B0503020204020204" pitchFamily="34" charset="-122"/>
                <a:ea typeface="微软雅黑" panose="020B0503020204020204" pitchFamily="34" charset="-122"/>
              </a:rPr>
              <a:t>被收取了费用</a:t>
            </a:r>
            <a:r>
              <a:rPr lang="zh-CN" altLang="en-US" dirty="0">
                <a:latin typeface="微软雅黑" panose="020B0503020204020204" pitchFamily="34" charset="-122"/>
                <a:ea typeface="微软雅黑" panose="020B0503020204020204" pitchFamily="34" charset="-122"/>
              </a:rPr>
              <a:t>，</a:t>
            </a:r>
            <a:r>
              <a:rPr lang="zh-CN" altLang="en-US" dirty="0">
                <a:solidFill>
                  <a:schemeClr val="accent1"/>
                </a:solidFill>
                <a:latin typeface="微软雅黑" panose="020B0503020204020204" pitchFamily="34" charset="-122"/>
                <a:ea typeface="微软雅黑" panose="020B0503020204020204" pitchFamily="34" charset="-122"/>
              </a:rPr>
              <a:t>请你立即拉</a:t>
            </a:r>
            <a:r>
              <a:rPr lang="zh-CN" altLang="en-US" b="1" dirty="0">
                <a:latin typeface="微软雅黑" panose="020B0503020204020204" pitchFamily="34" charset="-122"/>
                <a:ea typeface="微软雅黑" panose="020B0503020204020204" pitchFamily="34" charset="-122"/>
              </a:rPr>
              <a:t>黑</a:t>
            </a:r>
            <a:r>
              <a:rPr lang="zh-CN" altLang="en-US" dirty="0">
                <a:solidFill>
                  <a:schemeClr val="accent1"/>
                </a:solidFill>
                <a:latin typeface="微软雅黑" panose="020B0503020204020204" pitchFamily="34" charset="-122"/>
                <a:ea typeface="微软雅黑" panose="020B0503020204020204" pitchFamily="34" charset="-122"/>
              </a:rPr>
              <a:t>这种</a:t>
            </a:r>
            <a:r>
              <a:rPr lang="zh-CN" altLang="en-US" b="1" dirty="0">
                <a:solidFill>
                  <a:srgbClr val="FF0000"/>
                </a:solidFill>
                <a:latin typeface="微软雅黑" panose="020B0503020204020204" pitchFamily="34" charset="-122"/>
                <a:ea typeface="微软雅黑" panose="020B0503020204020204" pitchFamily="34" charset="-122"/>
              </a:rPr>
              <a:t>无良网站</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indent="457200">
              <a:lnSpc>
                <a:spcPct val="125000"/>
              </a:lnSpc>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小乖设计</a:t>
            </a:r>
            <a:r>
              <a:rPr lang="zh-CN" altLang="en-US" dirty="0">
                <a:latin typeface="微软雅黑" panose="020B0503020204020204" pitchFamily="34" charset="-122"/>
                <a:ea typeface="微软雅黑" panose="020B0503020204020204" pitchFamily="34" charset="-122"/>
                <a:sym typeface="Arial" panose="020B0604020202020204" pitchFamily="34" charset="0"/>
              </a:rPr>
              <a:t>是最近才成立的，模板将会陆续上线，欢迎各位朋友多多关注店铺，你们的支持就是我们前进的动力！</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609600" y="6356350"/>
            <a:ext cx="2844800" cy="365125"/>
          </a:xfrm>
          <a:prstGeom prst="rect">
            <a:avLst/>
          </a:prstGeom>
        </p:spPr>
        <p:txBody>
          <a:bodyPr vert="horz" lIns="91440" tIns="45720" rIns="91440" bIns="45720" rtlCol="0" anchor="ctr"/>
          <a:lstStyle/>
          <a:p>
            <a:pPr fontAlgn="auto"/>
            <a:fld id="{C9BCE156-0F35-4A58-B0EF-48ABD7BC9BC2}" type="datetime1">
              <a:rPr lang="zh-CN" altLang="en-US" strike="noStrike" noProof="1" smtClean="0">
                <a:solidFill>
                  <a:srgbClr val="003760">
                    <a:tint val="75000"/>
                  </a:srgbClr>
                </a:solidFill>
                <a:latin typeface="+mn-lt"/>
                <a:ea typeface="+mn-ea"/>
                <a:cs typeface="+mn-cs"/>
              </a:rPr>
            </a:fld>
            <a:endParaRPr lang="zh-CN" altLang="en-US" strike="noStrike" noProof="1">
              <a:solidFill>
                <a:srgbClr val="003760">
                  <a:tint val="75000"/>
                </a:srgbClr>
              </a:solidFill>
            </a:endParaRPr>
          </a:p>
        </p:txBody>
      </p:sp>
      <p:sp>
        <p:nvSpPr>
          <p:cNvPr id="4" name="页脚占位符 3"/>
          <p:cNvSpPr>
            <a:spLocks noGrp="1"/>
          </p:cNvSpPr>
          <p:nvPr>
            <p:ph type="ftr" sz="quarter" idx="11"/>
          </p:nvPr>
        </p:nvSpPr>
        <p:spPr>
          <a:xfrm>
            <a:off x="4165600" y="6356350"/>
            <a:ext cx="3860800" cy="365125"/>
          </a:xfrm>
          <a:prstGeom prst="rect">
            <a:avLst/>
          </a:prstGeom>
        </p:spPr>
        <p:txBody>
          <a:bodyPr vert="horz" lIns="91440" tIns="45720" rIns="91440" bIns="45720" rtlCol="0" anchor="ctr"/>
          <a:lstStyle/>
          <a:p>
            <a:pPr fontAlgn="auto"/>
            <a:endParaRPr lang="zh-CN" altLang="en-US" strike="noStrike" noProof="1">
              <a:solidFill>
                <a:srgbClr val="003760">
                  <a:tint val="75000"/>
                </a:srgbClr>
              </a:solidFill>
            </a:endParaRPr>
          </a:p>
        </p:txBody>
      </p:sp>
      <p:sp>
        <p:nvSpPr>
          <p:cNvPr id="5" name="灯片编号占位符 4"/>
          <p:cNvSpPr>
            <a:spLocks noGrp="1"/>
          </p:cNvSpPr>
          <p:nvPr>
            <p:ph type="sldNum" sz="quarter" idx="12"/>
          </p:nvPr>
        </p:nvSpPr>
        <p:spPr>
          <a:xfrm>
            <a:off x="8737600" y="6356350"/>
            <a:ext cx="2844800" cy="365125"/>
          </a:xfrm>
          <a:prstGeom prst="rect">
            <a:avLst/>
          </a:prstGeom>
        </p:spPr>
        <p:txBody>
          <a:bodyPr vert="horz" lIns="91440" tIns="45720" rIns="91440" bIns="45720" rtlCol="0" anchor="ctr"/>
          <a:lstStyle/>
          <a:p>
            <a:pPr fontAlgn="auto"/>
            <a:fld id="{0C913308-F349-4B6D-A68A-DD1791B4A57B}" type="slidenum">
              <a:rPr lang="zh-CN" altLang="en-US" strike="noStrike" noProof="1" smtClean="0">
                <a:solidFill>
                  <a:srgbClr val="003760">
                    <a:tint val="75000"/>
                  </a:srgbClr>
                </a:solidFill>
                <a:latin typeface="+mn-lt"/>
                <a:ea typeface="+mn-ea"/>
                <a:cs typeface="+mn-cs"/>
              </a:rPr>
            </a:fld>
            <a:endParaRPr lang="zh-CN" altLang="en-US" strike="noStrike" noProof="1">
              <a:solidFill>
                <a:srgbClr val="003760">
                  <a:tint val="75000"/>
                </a:srgb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54CC28A5-CEC3-4051-A8C3-9375E3DE30B4}" type="datetime1">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0C913308-F349-4B6D-A68A-DD1791B4A57B}"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54CC28A5-CEC3-4051-A8C3-9375E3DE30B4}" type="datetime1">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0C913308-F349-4B6D-A68A-DD1791B4A57B}"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54CC28A5-CEC3-4051-A8C3-9375E3DE30B4}" type="datetime1">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0C913308-F349-4B6D-A68A-DD1791B4A57B}" type="slidenum">
              <a:rPr lang="zh-CN" altLang="en-US" strike="noStrike" noProof="1" smtClean="0">
                <a:latin typeface="+mn-lt"/>
                <a:ea typeface="+mn-ea"/>
                <a:cs typeface="+mn-cs"/>
              </a:rPr>
            </a:fld>
            <a:endParaRPr lang="zh-CN" altLang="en-US" strike="noStrike" noProof="1"/>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4" Type="http://schemas.openxmlformats.org/officeDocument/2006/relationships/theme" Target="../theme/theme4.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p:sp>
        <p:nvSpPr>
          <p:cNvPr id="1026" name="标题占位符 1"/>
          <p:cNvSpPr>
            <a:spLocks noGrp="1"/>
          </p:cNvSpPr>
          <p:nvPr>
            <p:ph type="title"/>
          </p:nvPr>
        </p:nvSpPr>
        <p:spPr>
          <a:xfrm>
            <a:off x="609600" y="274638"/>
            <a:ext cx="10972800" cy="1143000"/>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609600" y="1600200"/>
            <a:ext cx="10972800" cy="4525963"/>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54CC28A5-CEC3-4051-A8C3-9375E3DE30B4}" type="datetime1">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0C913308-F349-4B6D-A68A-DD1791B4A57B}"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p:fad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p:sp>
        <p:nvSpPr>
          <p:cNvPr id="2050" name="标题占位符 1"/>
          <p:cNvSpPr>
            <a:spLocks noGrp="1"/>
          </p:cNvSpPr>
          <p:nvPr>
            <p:ph type="title"/>
          </p:nvPr>
        </p:nvSpPr>
        <p:spPr>
          <a:xfrm>
            <a:off x="609600" y="274638"/>
            <a:ext cx="10972800" cy="1143000"/>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2051" name="文本占位符 2"/>
          <p:cNvSpPr>
            <a:spLocks noGrp="1"/>
          </p:cNvSpPr>
          <p:nvPr>
            <p:ph type="body"/>
          </p:nvPr>
        </p:nvSpPr>
        <p:spPr>
          <a:xfrm>
            <a:off x="609600" y="1600200"/>
            <a:ext cx="10972800" cy="4525963"/>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C9BCE156-0F35-4A58-B0EF-48ABD7BC9BC2}" type="datetime1">
              <a:rPr lang="zh-CN" altLang="en-US" strike="noStrike" noProof="1" smtClean="0">
                <a:solidFill>
                  <a:srgbClr val="003760">
                    <a:tint val="75000"/>
                  </a:srgbClr>
                </a:solidFill>
                <a:latin typeface="+mn-lt"/>
                <a:ea typeface="+mn-ea"/>
                <a:cs typeface="+mn-cs"/>
              </a:rPr>
            </a:fld>
            <a:endParaRPr lang="zh-CN" altLang="en-US" strike="noStrike" noProof="1">
              <a:solidFill>
                <a:srgbClr val="003760">
                  <a:tint val="75000"/>
                </a:srgbClr>
              </a:solidFill>
            </a:endParaRPr>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solidFill>
                <a:srgbClr val="003760">
                  <a:tint val="75000"/>
                </a:srgbClr>
              </a:solidFill>
            </a:endParaRPr>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0C913308-F349-4B6D-A68A-DD1791B4A57B}" type="slidenum">
              <a:rPr lang="zh-CN" altLang="en-US" strike="noStrike" noProof="1" smtClean="0">
                <a:solidFill>
                  <a:srgbClr val="003760">
                    <a:tint val="75000"/>
                  </a:srgbClr>
                </a:solidFill>
                <a:latin typeface="+mn-lt"/>
                <a:ea typeface="+mn-ea"/>
                <a:cs typeface="+mn-cs"/>
              </a:rPr>
            </a:fld>
            <a:endParaRPr lang="zh-CN" altLang="en-US" strike="noStrike" noProof="1">
              <a:solidFill>
                <a:srgbClr val="003760">
                  <a:tint val="75000"/>
                </a:srgbClr>
              </a:solidFill>
            </a:endParaRPr>
          </a:p>
        </p:txBody>
      </p:sp>
    </p:spTree>
  </p:cSld>
  <p:clrMap bg1="dk1" tx1="lt1" bg2="dk2" tx2="lt2" accent1="accent1" accent2="accent2" accent3="accent3" accent4="accent4" accent5="accent5" accent6="accent6" hlink="hlink" folHlink="folHlink"/>
  <p:sldLayoutIdLst>
    <p:sldLayoutId id="2147483653" r:id="rId1"/>
    <p:sldLayoutId id="2147483654" r:id="rId2"/>
    <p:sldLayoutId id="2147483655" r:id="rId3"/>
  </p:sldLayoutIdLst>
  <p:transition spd="slow">
    <p:fad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p:sp>
        <p:nvSpPr>
          <p:cNvPr id="3074" name="标题占位符 1"/>
          <p:cNvSpPr>
            <a:spLocks noGrp="1"/>
          </p:cNvSpPr>
          <p:nvPr>
            <p:ph type="title"/>
          </p:nvPr>
        </p:nvSpPr>
        <p:spPr>
          <a:xfrm>
            <a:off x="609600" y="274638"/>
            <a:ext cx="10972800" cy="1143000"/>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3075" name="文本占位符 2"/>
          <p:cNvSpPr>
            <a:spLocks noGrp="1"/>
          </p:cNvSpPr>
          <p:nvPr>
            <p:ph type="body"/>
          </p:nvPr>
        </p:nvSpPr>
        <p:spPr>
          <a:xfrm>
            <a:off x="609600" y="1600200"/>
            <a:ext cx="10972800" cy="4525963"/>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54CC28A5-CEC3-4051-A8C3-9375E3DE30B4}" type="datetime1">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0C913308-F349-4B6D-A68A-DD1791B4A57B}"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ransition spd="slow">
    <p:fad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4098" name="标题占位符 1"/>
          <p:cNvSpPr>
            <a:spLocks noGrp="1"/>
          </p:cNvSpPr>
          <p:nvPr>
            <p:ph type="title"/>
            <p:custDataLst>
              <p:tags r:id="rId11"/>
            </p:custDataLst>
          </p:nvPr>
        </p:nvSpPr>
        <p:spPr>
          <a:xfrm>
            <a:off x="838200" y="365125"/>
            <a:ext cx="10515600" cy="1325563"/>
          </a:xfrm>
          <a:prstGeom prst="rect">
            <a:avLst/>
          </a:prstGeom>
          <a:noFill/>
          <a:ln w="9525">
            <a:noFill/>
          </a:ln>
        </p:spPr>
        <p:txBody>
          <a:bodyPr vert="horz" lIns="91440" tIns="45720" rIns="91440" bIns="45720" anchor="ctr"/>
          <a:p>
            <a:pPr lvl="0"/>
            <a:r>
              <a:rPr lang="zh-CN" altLang="en-US" dirty="0"/>
              <a:t>单击此处编辑母版标题样式</a:t>
            </a:r>
            <a:endParaRPr lang="zh-CN" altLang="en-US" dirty="0"/>
          </a:p>
        </p:txBody>
      </p:sp>
      <p:sp>
        <p:nvSpPr>
          <p:cNvPr id="4099" name="文本占位符 2"/>
          <p:cNvSpPr>
            <a:spLocks noGrp="1"/>
          </p:cNvSpPr>
          <p:nvPr>
            <p:ph type="body"/>
            <p:custDataLst>
              <p:tags r:id="rId12"/>
            </p:custDataLst>
          </p:nvPr>
        </p:nvSpPr>
        <p:spPr>
          <a:xfrm>
            <a:off x="838200" y="1825625"/>
            <a:ext cx="10515600" cy="4351338"/>
          </a:xfrm>
          <a:prstGeom prst="rect">
            <a:avLst/>
          </a:prstGeom>
          <a:noFill/>
          <a:ln w="9525">
            <a:noFill/>
          </a:ln>
        </p:spPr>
        <p:txBody>
          <a:bodyPr vert="horz" lIns="91440" tIns="45720" rIns="91440" bIns="45720"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6"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pPr fontAlgn="base"/>
            <a:fld id="{D997B5FA-0921-464F-AAE1-844C04324D75}" type="datetimeFigureOut">
              <a:rPr lang="zh-CN" altLang="en-US" strike="noStrike" noProof="1" smtClean="0">
                <a:latin typeface="黑体" panose="02010609060101010101" charset="-122"/>
                <a:ea typeface="黑体" panose="02010609060101010101" charset="-122"/>
                <a:cs typeface="+mn-cs"/>
              </a:rPr>
            </a:fld>
            <a:endParaRPr lang="zh-CN" altLang="en-US" strike="noStrike" noProof="1" dirty="0"/>
          </a:p>
        </p:txBody>
      </p:sp>
      <p:sp>
        <p:nvSpPr>
          <p:cNvPr id="7"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pPr fontAlgn="base"/>
            <a:endParaRPr lang="zh-CN" altLang="en-US" strike="noStrike" noProof="1"/>
          </a:p>
        </p:txBody>
      </p:sp>
      <p:sp>
        <p:nvSpPr>
          <p:cNvPr id="8"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pPr fontAlgn="base"/>
            <a:fld id="{565CE74E-AB26-4998-AD42-012C4C1AD076}" type="slidenum">
              <a:rPr lang="zh-CN" altLang="en-US" strike="noStrike" noProof="1" smtClean="0">
                <a:latin typeface="黑体" panose="02010609060101010101" charset="-122"/>
                <a:ea typeface="黑体" panose="02010609060101010101" charset="-122"/>
                <a:cs typeface="+mn-cs"/>
              </a:rPr>
            </a:fld>
            <a:endParaRPr lang="zh-CN" altLang="en-US" strike="noStrike" noProof="1"/>
          </a:p>
        </p:txBody>
      </p:sp>
      <p:sp>
        <p:nvSpPr>
          <p:cNvPr id="2"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10.GIF"/><Relationship Id="rId2" Type="http://schemas.openxmlformats.org/officeDocument/2006/relationships/tags" Target="../tags/tag56.xml"/><Relationship Id="rId1" Type="http://schemas.openxmlformats.org/officeDocument/2006/relationships/tags" Target="../tags/tag55.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image" Target="../media/image11.GIF"/><Relationship Id="rId2" Type="http://schemas.openxmlformats.org/officeDocument/2006/relationships/tags" Target="../tags/tag60.xml"/><Relationship Id="rId1" Type="http://schemas.openxmlformats.org/officeDocument/2006/relationships/tags" Target="../tags/tag59.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2.GIF"/><Relationship Id="rId2" Type="http://schemas.openxmlformats.org/officeDocument/2006/relationships/tags" Target="../tags/tag64.xml"/><Relationship Id="rId1" Type="http://schemas.openxmlformats.org/officeDocument/2006/relationships/tags" Target="../tags/tag63.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image" Target="../media/image13.GIF"/><Relationship Id="rId2" Type="http://schemas.openxmlformats.org/officeDocument/2006/relationships/tags" Target="../tags/tag68.xml"/><Relationship Id="rId1" Type="http://schemas.openxmlformats.org/officeDocument/2006/relationships/tags" Target="../tags/tag67.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image" Target="../media/image14.GIF"/><Relationship Id="rId2" Type="http://schemas.openxmlformats.org/officeDocument/2006/relationships/tags" Target="../tags/tag72.xml"/><Relationship Id="rId1" Type="http://schemas.openxmlformats.org/officeDocument/2006/relationships/tags" Target="../tags/tag71.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15.GIF"/><Relationship Id="rId2" Type="http://schemas.openxmlformats.org/officeDocument/2006/relationships/tags" Target="../tags/tag76.xml"/><Relationship Id="rId1" Type="http://schemas.openxmlformats.org/officeDocument/2006/relationships/tags" Target="../tags/tag7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80.xml"/><Relationship Id="rId1" Type="http://schemas.openxmlformats.org/officeDocument/2006/relationships/tags" Target="../tags/tag7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hyperlink" Target="http://www.yanj.cn/store-9258.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3" Type="http://schemas.openxmlformats.org/officeDocument/2006/relationships/slideLayout" Target="../slideLayouts/slideLayout1.xml"/><Relationship Id="rId32" Type="http://schemas.openxmlformats.org/officeDocument/2006/relationships/tags" Target="../tags/tag35.xml"/><Relationship Id="rId31" Type="http://schemas.openxmlformats.org/officeDocument/2006/relationships/tags" Target="../tags/tag34.xml"/><Relationship Id="rId30" Type="http://schemas.openxmlformats.org/officeDocument/2006/relationships/tags" Target="../tags/tag33.xml"/><Relationship Id="rId3" Type="http://schemas.openxmlformats.org/officeDocument/2006/relationships/tags" Target="../tags/tag6.xml"/><Relationship Id="rId29" Type="http://schemas.openxmlformats.org/officeDocument/2006/relationships/tags" Target="../tags/tag32.xml"/><Relationship Id="rId28" Type="http://schemas.openxmlformats.org/officeDocument/2006/relationships/tags" Target="../tags/tag31.xml"/><Relationship Id="rId27" Type="http://schemas.openxmlformats.org/officeDocument/2006/relationships/tags" Target="../tags/tag30.xml"/><Relationship Id="rId26" Type="http://schemas.openxmlformats.org/officeDocument/2006/relationships/tags" Target="../tags/tag29.xml"/><Relationship Id="rId25" Type="http://schemas.openxmlformats.org/officeDocument/2006/relationships/tags" Target="../tags/tag28.xml"/><Relationship Id="rId24" Type="http://schemas.openxmlformats.org/officeDocument/2006/relationships/tags" Target="../tags/tag27.xml"/><Relationship Id="rId23" Type="http://schemas.openxmlformats.org/officeDocument/2006/relationships/tags" Target="../tags/tag26.xml"/><Relationship Id="rId22" Type="http://schemas.openxmlformats.org/officeDocument/2006/relationships/tags" Target="../tags/tag25.xml"/><Relationship Id="rId21" Type="http://schemas.openxmlformats.org/officeDocument/2006/relationships/tags" Target="../tags/tag24.xml"/><Relationship Id="rId20" Type="http://schemas.openxmlformats.org/officeDocument/2006/relationships/tags" Target="../tags/tag23.xml"/><Relationship Id="rId2" Type="http://schemas.openxmlformats.org/officeDocument/2006/relationships/tags" Target="../tags/tag5.xml"/><Relationship Id="rId19" Type="http://schemas.openxmlformats.org/officeDocument/2006/relationships/tags" Target="../tags/tag22.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0" y="116632"/>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4" name="矩形 3"/>
          <p:cNvSpPr/>
          <p:nvPr/>
        </p:nvSpPr>
        <p:spPr>
          <a:xfrm flipV="1">
            <a:off x="-1" y="6200384"/>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5" name="文本框 4"/>
          <p:cNvSpPr txBox="1"/>
          <p:nvPr/>
        </p:nvSpPr>
        <p:spPr>
          <a:xfrm>
            <a:off x="442913" y="2681288"/>
            <a:ext cx="11306175" cy="830262"/>
          </a:xfrm>
          <a:prstGeom prst="rect">
            <a:avLst/>
          </a:prstGeom>
          <a:noFill/>
          <a:ln w="9525">
            <a:noFill/>
          </a:ln>
        </p:spPr>
        <p:txBody>
          <a:bodyPr wrap="square" anchor="t">
            <a:spAutoFit/>
          </a:bodyPr>
          <a:p>
            <a:pPr algn="ctr"/>
            <a:r>
              <a:rPr lang="zh-CN" altLang="en-US" sz="4800" b="1" dirty="0">
                <a:latin typeface="Arial" panose="020B0604020202020204" pitchFamily="34" charset="0"/>
                <a:ea typeface="微软雅黑" panose="020B0503020204020204" pitchFamily="34" charset="-122"/>
                <a:sym typeface="Arial" panose="020B0604020202020204" pitchFamily="34" charset="0"/>
              </a:rPr>
              <a:t>实现多功能画板</a:t>
            </a:r>
            <a:endParaRPr lang="zh-CN" altLang="en-US"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10244" name="文本框 9"/>
          <p:cNvSpPr txBox="1"/>
          <p:nvPr/>
        </p:nvSpPr>
        <p:spPr>
          <a:xfrm>
            <a:off x="2187575" y="3741738"/>
            <a:ext cx="6602413" cy="584200"/>
          </a:xfrm>
          <a:prstGeom prst="rect">
            <a:avLst/>
          </a:prstGeom>
          <a:noFill/>
          <a:ln w="9525">
            <a:noFill/>
          </a:ln>
        </p:spPr>
        <p:txBody>
          <a:bodyPr wrap="square" anchor="t">
            <a:spAutoFit/>
          </a:bodyPr>
          <a:p>
            <a:pPr algn="ctr"/>
            <a:r>
              <a:rPr lang="en-US" altLang="zh-CN" sz="3200" b="1" dirty="0">
                <a:solidFill>
                  <a:schemeClr val="bg1"/>
                </a:solidFill>
                <a:latin typeface="微软雅黑" panose="020B0503020204020204" pitchFamily="34" charset="-122"/>
                <a:ea typeface="微软雅黑" panose="020B0503020204020204" pitchFamily="34" charset="-122"/>
              </a:rPr>
              <a:t>          </a:t>
            </a:r>
            <a:r>
              <a:rPr lang="zh-CN" altLang="en-US" sz="3200" b="1" dirty="0">
                <a:solidFill>
                  <a:schemeClr val="bg1"/>
                </a:solidFill>
                <a:latin typeface="微软雅黑" panose="020B0503020204020204" pitchFamily="34" charset="-122"/>
                <a:ea typeface="微软雅黑" panose="020B0503020204020204" pitchFamily="34" charset="-122"/>
              </a:rPr>
              <a:t>人工智能与视觉感知俱乐部</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0245" name="文本框 9"/>
          <p:cNvSpPr txBox="1"/>
          <p:nvPr/>
        </p:nvSpPr>
        <p:spPr>
          <a:xfrm>
            <a:off x="4319588" y="4656138"/>
            <a:ext cx="3214687" cy="398462"/>
          </a:xfrm>
          <a:prstGeom prst="rect">
            <a:avLst/>
          </a:prstGeom>
          <a:noFill/>
          <a:ln w="9525">
            <a:noFill/>
          </a:ln>
        </p:spPr>
        <p:txBody>
          <a:bodyPr wrap="square" anchor="t">
            <a:spAutoFit/>
          </a:bodyPr>
          <a:p>
            <a:pPr algn="ctr"/>
            <a:r>
              <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汇报人：李秋阳 潘延麒</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550863" y="5759450"/>
            <a:ext cx="3238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 name="原创设计小乖qq:2013440355"/>
          <p:cNvSpPr/>
          <p:nvPr/>
        </p:nvSpPr>
        <p:spPr>
          <a:xfrm>
            <a:off x="300038" y="5507038"/>
            <a:ext cx="250825" cy="252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且为免费推广模板"/>
          <p:cNvSpPr/>
          <p:nvPr/>
        </p:nvSpPr>
        <p:spPr>
          <a:xfrm>
            <a:off x="11587163" y="1049338"/>
            <a:ext cx="323850"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此模板为小乖乖设计原创"/>
          <p:cNvSpPr/>
          <p:nvPr/>
        </p:nvSpPr>
        <p:spPr>
          <a:xfrm>
            <a:off x="11334750" y="796925"/>
            <a:ext cx="252413" cy="252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18" name="To The Sky官方伴奏(1)">
            <a:hlinkClick r:id="" action="ppaction://media"/>
          </p:cNvPr>
          <p:cNvPicPr>
            <a:picLocks noChangeAspect="1"/>
          </p:cNvPicPr>
          <p:nvPr/>
        </p:nvPicPr>
        <p:blipFill>
          <a:blip r:embed="rId1"/>
          <a:stretch>
            <a:fillRect/>
          </a:stretch>
        </p:blipFill>
        <p:spPr>
          <a:xfrm>
            <a:off x="-882650" y="4184650"/>
            <a:ext cx="609600" cy="609600"/>
          </a:xfrm>
          <a:prstGeom prst="rect">
            <a:avLst/>
          </a:prstGeom>
          <a:noFill/>
          <a:ln w="9525">
            <a:noFill/>
          </a:ln>
        </p:spPr>
      </p:pic>
      <p:pic>
        <p:nvPicPr>
          <p:cNvPr id="10251" name="图片 5" descr="Snipaste_2019-03-01_14-20-04"/>
          <p:cNvPicPr>
            <a:picLocks noChangeAspect="1"/>
          </p:cNvPicPr>
          <p:nvPr/>
        </p:nvPicPr>
        <p:blipFill>
          <a:blip r:embed="rId2"/>
          <a:stretch>
            <a:fillRect/>
          </a:stretch>
        </p:blipFill>
        <p:spPr>
          <a:xfrm>
            <a:off x="4983163" y="796925"/>
            <a:ext cx="1885950" cy="1724025"/>
          </a:xfrm>
          <a:prstGeom prst="rect">
            <a:avLst/>
          </a:prstGeom>
          <a:noFill/>
          <a:ln w="9525">
            <a:noFill/>
          </a:ln>
        </p:spPr>
      </p:pic>
    </p:spTree>
  </p:cSld>
  <p:clrMapOvr>
    <a:masterClrMapping/>
  </p:clrMapOvr>
  <p:transition spd="slow" advTm="40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22" presetClass="entr" presetSubtype="2"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right)">
                                      <p:cBhvr>
                                        <p:cTn id="9" dur="500"/>
                                        <p:tgtEl>
                                          <p:spTgt spid="3"/>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 presetClass="entr" presetSubtype="4" fill="hold" grpId="0" nodeType="withEffect">
                                  <p:stCondLst>
                                    <p:cond delay="125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22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27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225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275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21" grpId="0" animBg="1"/>
      <p:bldP spid="22" grpId="0" animBg="1"/>
      <p:bldP spid="23" grpId="0" animBg="1"/>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 name="组合 18"/>
          <p:cNvGrpSpPr/>
          <p:nvPr/>
        </p:nvGrpSpPr>
        <p:grpSpPr>
          <a:xfrm>
            <a:off x="0" y="331788"/>
            <a:ext cx="12192000" cy="720725"/>
            <a:chOff x="0" y="331837"/>
            <a:chExt cx="12192000" cy="720626"/>
          </a:xfrm>
        </p:grpSpPr>
        <p:sp>
          <p:nvSpPr>
            <p:cNvPr id="20" name="矩形 19"/>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1" name="矩形 20"/>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5604" name="文本框 21"/>
            <p:cNvSpPr txBox="1"/>
            <p:nvPr/>
          </p:nvSpPr>
          <p:spPr>
            <a:xfrm>
              <a:off x="722120" y="368985"/>
              <a:ext cx="2304256" cy="645071"/>
            </a:xfrm>
            <a:prstGeom prst="rect">
              <a:avLst/>
            </a:prstGeom>
            <a:noFill/>
            <a:ln w="9525">
              <a:noFill/>
            </a:ln>
          </p:spPr>
          <p:txBody>
            <a:bodyPr wrap="square" anchor="t">
              <a:spAutoFit/>
            </a:bodyPr>
            <a:p>
              <a:r>
                <a:rPr lang="zh-CN" altLang="en-US" sz="3600" dirty="0">
                  <a:latin typeface="Arial" panose="020B0604020202020204" pitchFamily="34" charset="0"/>
                  <a:ea typeface="微软雅黑" panose="020B0503020204020204" pitchFamily="34" charset="-122"/>
                </a:rPr>
                <a:t>设计路线</a:t>
              </a:r>
              <a:endParaRPr lang="zh-CN" altLang="en-US" sz="3600" dirty="0">
                <a:latin typeface="Arial" panose="020B0604020202020204" pitchFamily="34" charset="0"/>
                <a:ea typeface="微软雅黑" panose="020B0503020204020204" pitchFamily="34" charset="-122"/>
              </a:endParaRPr>
            </a:p>
          </p:txBody>
        </p:sp>
        <p:sp>
          <p:nvSpPr>
            <p:cNvPr id="2" name="矩形 1"/>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5606" name="文本框 23"/>
            <p:cNvSpPr txBox="1"/>
            <p:nvPr/>
          </p:nvSpPr>
          <p:spPr>
            <a:xfrm>
              <a:off x="3125104" y="430540"/>
              <a:ext cx="4555072" cy="521898"/>
            </a:xfrm>
            <a:prstGeom prst="rect">
              <a:avLst/>
            </a:prstGeom>
            <a:noFill/>
            <a:ln w="9525">
              <a:noFill/>
            </a:ln>
          </p:spPr>
          <p:txBody>
            <a:bodyPr wrap="square" anchor="t">
              <a:spAutoFit/>
            </a:bodyPr>
            <a:p>
              <a:r>
                <a:rPr lang="zh-CN" altLang="en-US" sz="2800" dirty="0">
                  <a:solidFill>
                    <a:schemeClr val="bg2"/>
                  </a:solidFill>
                  <a:latin typeface="Arial" panose="020B0604020202020204" pitchFamily="34" charset="0"/>
                  <a:ea typeface="微软雅黑" panose="020B0503020204020204" pitchFamily="34" charset="-122"/>
                </a:rPr>
                <a:t>模块划分</a:t>
              </a:r>
              <a:endParaRPr lang="zh-CN" altLang="en-US" sz="2800" dirty="0">
                <a:solidFill>
                  <a:schemeClr val="bg2"/>
                </a:solidFill>
                <a:latin typeface="Arial" panose="020B0604020202020204" pitchFamily="34" charset="0"/>
                <a:ea typeface="微软雅黑" panose="020B0503020204020204" pitchFamily="34" charset="-122"/>
              </a:endParaRPr>
            </a:p>
          </p:txBody>
        </p:sp>
      </p:grpSp>
      <p:sp>
        <p:nvSpPr>
          <p:cNvPr id="25607" name="文本框 5"/>
          <p:cNvSpPr txBox="1"/>
          <p:nvPr/>
        </p:nvSpPr>
        <p:spPr>
          <a:xfrm>
            <a:off x="7226300" y="1812925"/>
            <a:ext cx="2254250" cy="368300"/>
          </a:xfrm>
          <a:prstGeom prst="rect">
            <a:avLst/>
          </a:prstGeom>
          <a:noFill/>
          <a:ln w="9525">
            <a:noFill/>
          </a:ln>
        </p:spPr>
        <p:txBody>
          <a:bodyPr wrap="square" anchor="t">
            <a:spAutoFit/>
          </a:bodyPr>
          <a:p>
            <a:r>
              <a:rPr lang="zh-CN" altLang="en-US">
                <a:latin typeface="Arial" panose="020B0604020202020204" pitchFamily="34" charset="0"/>
                <a:ea typeface="微软雅黑" panose="020B0503020204020204" pitchFamily="34" charset="-122"/>
              </a:rPr>
              <a:t>可对亮度进行调整</a:t>
            </a:r>
            <a:endParaRPr lang="zh-CN" altLang="en-US">
              <a:latin typeface="Arial" panose="020B0604020202020204" pitchFamily="34" charset="0"/>
              <a:ea typeface="微软雅黑" panose="020B0503020204020204" pitchFamily="34" charset="-122"/>
            </a:endParaRPr>
          </a:p>
        </p:txBody>
      </p:sp>
      <p:sp>
        <p:nvSpPr>
          <p:cNvPr id="44" name="矩形 43"/>
          <p:cNvSpPr/>
          <p:nvPr>
            <p:custDataLst>
              <p:tags r:id="rId1"/>
            </p:custDataLst>
          </p:nvPr>
        </p:nvSpPr>
        <p:spPr>
          <a:xfrm>
            <a:off x="908050" y="1471613"/>
            <a:ext cx="10375900" cy="23193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trike="noStrike" noProof="1"/>
              <a:t> </a:t>
            </a:r>
            <a:endParaRPr lang="en-US" altLang="zh-CN" strike="noStrike" noProof="1"/>
          </a:p>
        </p:txBody>
      </p:sp>
      <p:sp>
        <p:nvSpPr>
          <p:cNvPr id="25609" name="文本框 44"/>
          <p:cNvSpPr txBox="1"/>
          <p:nvPr>
            <p:custDataLst>
              <p:tags r:id="rId2"/>
            </p:custDataLst>
          </p:nvPr>
        </p:nvSpPr>
        <p:spPr>
          <a:xfrm>
            <a:off x="3629025" y="1901825"/>
            <a:ext cx="7229475" cy="1274763"/>
          </a:xfrm>
          <a:prstGeom prst="rect">
            <a:avLst/>
          </a:prstGeom>
          <a:noFill/>
          <a:ln w="9525">
            <a:noFill/>
          </a:ln>
        </p:spPr>
        <p:txBody>
          <a:bodyPr wrap="square" lIns="101600" tIns="0" rIns="82550" bIns="0" anchor="t"/>
          <a:p>
            <a:pPr>
              <a:lnSpc>
                <a:spcPct val="130000"/>
              </a:lnSpc>
              <a:spcAft>
                <a:spcPts val="1000"/>
              </a:spcAft>
            </a:pPr>
            <a:r>
              <a:rPr lang="zh-CN" altLang="en-US" sz="2000">
                <a:solidFill>
                  <a:schemeClr val="bg2"/>
                </a:solidFill>
                <a:latin typeface="开心软件汉广简体" panose="03000509000000000000" charset="-122"/>
                <a:ea typeface="开心软件汉广简体" panose="03000509000000000000" charset="-122"/>
              </a:rPr>
              <a:t>主要用到了capture=screen.subsurface(select_rect).copy()模块</a:t>
            </a:r>
            <a:endParaRPr lang="zh-CN" altLang="en-US" sz="2000">
              <a:solidFill>
                <a:schemeClr val="bg2"/>
              </a:solidFill>
              <a:latin typeface="开心软件汉广简体" panose="03000509000000000000" charset="-122"/>
              <a:ea typeface="开心软件汉广简体" panose="03000509000000000000" charset="-122"/>
            </a:endParaRPr>
          </a:p>
          <a:p>
            <a:pPr>
              <a:lnSpc>
                <a:spcPct val="130000"/>
              </a:lnSpc>
              <a:spcAft>
                <a:spcPts val="1000"/>
              </a:spcAft>
            </a:pPr>
            <a:r>
              <a:rPr lang="zh-CN" altLang="en-US" sz="2000">
                <a:solidFill>
                  <a:schemeClr val="bg2"/>
                </a:solidFill>
                <a:latin typeface="开心软件汉广简体" panose="03000509000000000000" charset="-122"/>
                <a:ea typeface="开心软件汉广简体" panose="03000509000000000000" charset="-122"/>
              </a:rPr>
              <a:t>获取鼠标的位置，绘制矩形框，将框内的图像复制并保存</a:t>
            </a:r>
            <a:endParaRPr lang="zh-CN" altLang="en-US" sz="2000">
              <a:solidFill>
                <a:schemeClr val="bg2"/>
              </a:solidFill>
              <a:latin typeface="开心软件汉广简体" panose="03000509000000000000" charset="-122"/>
              <a:ea typeface="开心软件汉广简体" panose="03000509000000000000" charset="-122"/>
            </a:endParaRPr>
          </a:p>
          <a:p>
            <a:pPr>
              <a:lnSpc>
                <a:spcPct val="130000"/>
              </a:lnSpc>
              <a:spcAft>
                <a:spcPts val="1000"/>
              </a:spcAft>
            </a:pPr>
            <a:endParaRPr lang="zh-CN" altLang="en-US" sz="2000">
              <a:solidFill>
                <a:schemeClr val="bg2"/>
              </a:solidFill>
              <a:latin typeface="开心软件汉广简体" panose="03000509000000000000" charset="-122"/>
              <a:ea typeface="开心软件汉广简体" panose="03000509000000000000" charset="-122"/>
            </a:endParaRPr>
          </a:p>
        </p:txBody>
      </p:sp>
      <p:sp>
        <p:nvSpPr>
          <p:cNvPr id="46" name="文本框 45"/>
          <p:cNvSpPr txBox="1"/>
          <p:nvPr>
            <p:custDataLst>
              <p:tags r:id="rId3"/>
            </p:custDataLst>
          </p:nvPr>
        </p:nvSpPr>
        <p:spPr>
          <a:xfrm>
            <a:off x="1428750" y="1799590"/>
            <a:ext cx="2170428" cy="1661795"/>
          </a:xfrm>
          <a:prstGeom prst="rect">
            <a:avLst/>
          </a:prstGeom>
          <a:noFill/>
        </p:spPr>
        <p:txBody>
          <a:bodyPr wrap="square" lIns="0" tIns="0" rIns="0" bIns="0" rtlCol="0">
            <a:spAutoFit/>
          </a:bodyPr>
          <a:lstStyle/>
          <a:p>
            <a:r>
              <a:rPr lang="zh-CN" altLang="en-US" sz="5400" b="1" spc="300" noProof="1" dirty="0">
                <a:ln w="25400">
                  <a:solidFill>
                    <a:schemeClr val="tx1">
                      <a:lumMod val="65000"/>
                      <a:lumOff val="35000"/>
                    </a:schemeClr>
                  </a:solidFill>
                  <a:miter lim="800000"/>
                </a:ln>
                <a:solidFill>
                  <a:schemeClr val="bg1"/>
                </a:solidFill>
                <a:effectLst>
                  <a:outerShdw dist="114300" dir="2700000" algn="tl" rotWithShape="0">
                    <a:schemeClr val="bg1">
                      <a:lumMod val="75000"/>
                      <a:alpha val="90000"/>
                    </a:schemeClr>
                  </a:outerShdw>
                </a:effectLst>
                <a:latin typeface="Arial" panose="020B0604020202020204" pitchFamily="34" charset="0"/>
                <a:ea typeface="微软雅黑" panose="020B0503020204020204" pitchFamily="34" charset="-122"/>
                <a:cs typeface="Arial" panose="020B0604020202020204" pitchFamily="34" charset="0"/>
              </a:rPr>
              <a:t>截取图像</a:t>
            </a:r>
            <a:endParaRPr lang="zh-CN" altLang="en-US" sz="5400" b="1" spc="300" noProof="1" dirty="0">
              <a:ln w="25400">
                <a:solidFill>
                  <a:schemeClr val="tx1">
                    <a:lumMod val="65000"/>
                    <a:lumOff val="35000"/>
                  </a:schemeClr>
                </a:solidFill>
                <a:miter lim="800000"/>
              </a:ln>
              <a:solidFill>
                <a:schemeClr val="bg1"/>
              </a:solidFill>
              <a:latin typeface="Arial" panose="020B0604020202020204" pitchFamily="34" charset="0"/>
              <a:cs typeface="Arial" panose="020B0604020202020204" pitchFamily="34" charset="0"/>
            </a:endParaRPr>
          </a:p>
        </p:txBody>
      </p:sp>
      <p:sp>
        <p:nvSpPr>
          <p:cNvPr id="51" name="矩形 50"/>
          <p:cNvSpPr/>
          <p:nvPr>
            <p:custDataLst>
              <p:tags r:id="rId4"/>
            </p:custDataLst>
          </p:nvPr>
        </p:nvSpPr>
        <p:spPr>
          <a:xfrm>
            <a:off x="908050" y="4248150"/>
            <a:ext cx="10375900" cy="231933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5612" name="文本框 51"/>
          <p:cNvSpPr txBox="1"/>
          <p:nvPr>
            <p:custDataLst>
              <p:tags r:id="rId5"/>
            </p:custDataLst>
          </p:nvPr>
        </p:nvSpPr>
        <p:spPr>
          <a:xfrm>
            <a:off x="3629025" y="4479925"/>
            <a:ext cx="7229475" cy="1274763"/>
          </a:xfrm>
          <a:prstGeom prst="rect">
            <a:avLst/>
          </a:prstGeom>
          <a:solidFill>
            <a:srgbClr val="53768D"/>
          </a:solidFill>
          <a:ln w="9525">
            <a:noFill/>
          </a:ln>
        </p:spPr>
        <p:txBody>
          <a:bodyPr wrap="square" lIns="101600" tIns="0" rIns="82550" bIns="0" anchor="t"/>
          <a:p>
            <a:pPr>
              <a:lnSpc>
                <a:spcPct val="130000"/>
              </a:lnSpc>
              <a:spcAft>
                <a:spcPts val="1000"/>
              </a:spcAft>
            </a:pPr>
            <a:r>
              <a:rPr lang="zh-CN" altLang="en-US">
                <a:solidFill>
                  <a:schemeClr val="bg2"/>
                </a:solidFill>
                <a:latin typeface="开心软件汉广简体" panose="03000509000000000000" charset="-122"/>
                <a:ea typeface="开心软件汉广简体" panose="03000509000000000000" charset="-122"/>
                <a:sym typeface="微软雅黑" panose="020B0503020204020204" pitchFamily="34" charset="-122"/>
              </a:rPr>
              <a:t>Pygame 使用 Color 类表示 RGBA 颜色值，每个颜色值的取值范围是 0 ~ 255。允许通过基本的算术运算创造新的颜色值，支持转换为其他颜色空间，例如 HSV 或 HSL，并让你调整单个颜色通道。当没有给出 alpha 的值是，默认是 255（不透明）。</a:t>
            </a:r>
            <a:endParaRPr lang="zh-CN" altLang="en-US">
              <a:solidFill>
                <a:schemeClr val="bg2"/>
              </a:solidFill>
              <a:latin typeface="开心软件汉广简体" panose="03000509000000000000" charset="-122"/>
              <a:ea typeface="开心软件汉广简体" panose="03000509000000000000" charset="-122"/>
              <a:sym typeface="微软雅黑" panose="020B0503020204020204" pitchFamily="34" charset="-122"/>
            </a:endParaRPr>
          </a:p>
          <a:p>
            <a:pPr>
              <a:lnSpc>
                <a:spcPct val="130000"/>
              </a:lnSpc>
              <a:spcAft>
                <a:spcPts val="1000"/>
              </a:spcAft>
            </a:pPr>
            <a:r>
              <a:rPr lang="zh-CN" altLang="en-US">
                <a:solidFill>
                  <a:schemeClr val="bg2"/>
                </a:solidFill>
                <a:latin typeface="开心软件汉广简体" panose="03000509000000000000" charset="-122"/>
                <a:ea typeface="开心软件汉广简体" panose="03000509000000000000" charset="-122"/>
                <a:sym typeface="微软雅黑" panose="020B0503020204020204" pitchFamily="34" charset="-122"/>
              </a:rPr>
              <a:t>故可以通过调整图片的alpha值来调整亮度</a:t>
            </a:r>
            <a:endParaRPr lang="zh-CN" altLang="en-US">
              <a:solidFill>
                <a:schemeClr val="bg2"/>
              </a:solidFill>
              <a:latin typeface="开心软件汉广简体" panose="03000509000000000000" charset="-122"/>
              <a:ea typeface="开心软件汉广简体" panose="03000509000000000000" charset="-122"/>
              <a:sym typeface="微软雅黑" panose="020B0503020204020204" pitchFamily="34" charset="-122"/>
            </a:endParaRPr>
          </a:p>
        </p:txBody>
      </p:sp>
      <p:sp>
        <p:nvSpPr>
          <p:cNvPr id="53" name="文本框 52"/>
          <p:cNvSpPr txBox="1"/>
          <p:nvPr>
            <p:custDataLst>
              <p:tags r:id="rId6"/>
            </p:custDataLst>
          </p:nvPr>
        </p:nvSpPr>
        <p:spPr>
          <a:xfrm>
            <a:off x="1428610" y="4576884"/>
            <a:ext cx="2046419" cy="1661795"/>
          </a:xfrm>
          <a:prstGeom prst="rect">
            <a:avLst/>
          </a:prstGeom>
          <a:noFill/>
        </p:spPr>
        <p:txBody>
          <a:bodyPr wrap="square" lIns="0" tIns="0" rIns="0" bIns="0" rtlCol="0">
            <a:spAutoFit/>
          </a:bodyPr>
          <a:lstStyle>
            <a:defPPr>
              <a:defRPr lang="zh-CN"/>
            </a:defPPr>
            <a:lvl1pPr>
              <a:defRPr sz="9600" b="1">
                <a:ln w="15240">
                  <a:solidFill>
                    <a:schemeClr val="tx1">
                      <a:lumMod val="65000"/>
                      <a:lumOff val="35000"/>
                    </a:schemeClr>
                  </a:solidFill>
                </a:ln>
                <a:pattFill prst="dkUpDiag">
                  <a:fgClr>
                    <a:schemeClr val="bg1">
                      <a:lumMod val="95000"/>
                    </a:schemeClr>
                  </a:fgClr>
                  <a:bgClr>
                    <a:schemeClr val="bg1"/>
                  </a:bgClr>
                </a:pattFill>
                <a:effectLst>
                  <a:outerShdw dist="114300" dir="2700000" algn="tl" rotWithShape="0">
                    <a:schemeClr val="bg1">
                      <a:lumMod val="75000"/>
                      <a:alpha val="90000"/>
                    </a:schemeClr>
                  </a:outerShdw>
                </a:effectLst>
                <a:latin typeface="Arial" panose="020B0604020202020204" pitchFamily="34" charset="0"/>
                <a:cs typeface="Arial" panose="020B0604020202020204" pitchFamily="34" charset="0"/>
              </a:defRPr>
            </a:lvl1pPr>
          </a:lstStyle>
          <a:p>
            <a:pPr fontAlgn="base"/>
            <a:r>
              <a:rPr lang="zh-CN" altLang="en-US" sz="5400" strike="noStrike" spc="300" noProof="1" dirty="0">
                <a:ln w="25400">
                  <a:solidFill>
                    <a:schemeClr val="tx1">
                      <a:lumMod val="65000"/>
                      <a:lumOff val="35000"/>
                    </a:schemeClr>
                  </a:solidFill>
                  <a:miter lim="800000"/>
                </a:ln>
                <a:solidFill>
                  <a:schemeClr val="bg1"/>
                </a:solidFill>
                <a:latin typeface="Arial" panose="020B0604020202020204" pitchFamily="34" charset="0"/>
                <a:ea typeface="微软雅黑" panose="020B0503020204020204" pitchFamily="34" charset="-122"/>
                <a:cs typeface="Arial" panose="020B0604020202020204" pitchFamily="34" charset="0"/>
              </a:rPr>
              <a:t>亮度调整</a:t>
            </a:r>
            <a:endParaRPr lang="zh-CN" altLang="en-US" sz="5400" strike="noStrike" spc="300" noProof="1" dirty="0">
              <a:ln w="25400">
                <a:solidFill>
                  <a:schemeClr val="tx1">
                    <a:lumMod val="65000"/>
                    <a:lumOff val="35000"/>
                  </a:schemeClr>
                </a:solidFill>
                <a:miter lim="800000"/>
              </a:ln>
              <a:solidFill>
                <a:schemeClr val="bg1"/>
              </a:solidFill>
            </a:endParaRPr>
          </a:p>
        </p:txBody>
      </p:sp>
      <p:cxnSp>
        <p:nvCxnSpPr>
          <p:cNvPr id="55" name="直接连接符 54"/>
          <p:cNvCxnSpPr/>
          <p:nvPr>
            <p:custDataLst>
              <p:tags r:id="rId7"/>
            </p:custDataLst>
          </p:nvPr>
        </p:nvCxnSpPr>
        <p:spPr>
          <a:xfrm>
            <a:off x="3790950" y="3973513"/>
            <a:ext cx="6919913" cy="0"/>
          </a:xfrm>
          <a:prstGeom prst="line">
            <a:avLst/>
          </a:prstGeom>
          <a:ln w="1270">
            <a:solidFill>
              <a:schemeClr val="bg1">
                <a:lumMod val="85000"/>
              </a:schemeClr>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Tree>
    <p:custDataLst>
      <p:tags r:id="rId8"/>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667508" y="0"/>
            <a:ext cx="8856984" cy="6858000"/>
          </a:xfrm>
          <a:prstGeom prst="rect">
            <a:avLst/>
          </a:prstGeom>
          <a:solidFill>
            <a:schemeClr val="accent1">
              <a:alpha val="71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4" name="组合 3"/>
          <p:cNvGrpSpPr/>
          <p:nvPr/>
        </p:nvGrpSpPr>
        <p:grpSpPr>
          <a:xfrm>
            <a:off x="4945509" y="1329525"/>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strike="noStrike" noProof="1">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strike="noStrike" noProof="1">
                <a:solidFill>
                  <a:srgbClr val="294A5A"/>
                </a:solidFill>
                <a:ea typeface="宋体" panose="02010600030101010101" pitchFamily="2" charset="-122"/>
              </a:endParaRPr>
            </a:p>
          </p:txBody>
        </p:sp>
      </p:grpSp>
      <p:sp>
        <p:nvSpPr>
          <p:cNvPr id="7" name="TextBox 12"/>
          <p:cNvSpPr txBox="1"/>
          <p:nvPr/>
        </p:nvSpPr>
        <p:spPr>
          <a:xfrm>
            <a:off x="2968625" y="3754438"/>
            <a:ext cx="6254750" cy="828675"/>
          </a:xfrm>
          <a:prstGeom prst="rect">
            <a:avLst/>
          </a:prstGeom>
          <a:noFill/>
          <a:ln w="9525">
            <a:noFill/>
          </a:ln>
        </p:spPr>
        <p:txBody>
          <a:bodyPr wrap="square" lIns="91398" tIns="45699" rIns="91398" bIns="45699" anchor="t">
            <a:spAutoFit/>
          </a:bodyPr>
          <a:p>
            <a:pPr algn="ctr"/>
            <a:r>
              <a:rPr lang="zh-CN" altLang="en-US" sz="4800" b="1" dirty="0">
                <a:solidFill>
                  <a:srgbClr val="FFFFFF"/>
                </a:solidFill>
                <a:latin typeface="微软雅黑" panose="020B0503020204020204" pitchFamily="34" charset="-122"/>
                <a:ea typeface="微软雅黑" panose="020B0503020204020204" pitchFamily="34" charset="-122"/>
              </a:rPr>
              <a:t>设计结果</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641600" y="4570413"/>
            <a:ext cx="6908800" cy="0"/>
          </a:xfrm>
          <a:prstGeom prst="line">
            <a:avLst/>
          </a:prstGeom>
          <a:ln w="9525" cap="flat" cmpd="sng">
            <a:solidFill>
              <a:schemeClr val="accent2"/>
            </a:solidFill>
            <a:prstDash val="solid"/>
            <a:round/>
            <a:headEnd type="none" w="med" len="med"/>
            <a:tailEnd type="none" w="med" len="med"/>
          </a:ln>
        </p:spPr>
      </p:cxnSp>
      <p:sp>
        <p:nvSpPr>
          <p:cNvPr id="16" name="Freeform 27"/>
          <p:cNvSpPr>
            <a:spLocks noEditPoints="1"/>
          </p:cNvSpPr>
          <p:nvPr/>
        </p:nvSpPr>
        <p:spPr bwMode="auto">
          <a:xfrm>
            <a:off x="5426075" y="1817688"/>
            <a:ext cx="1358900" cy="1200150"/>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strike="noStrike" noProof="1">
              <a:ea typeface="宋体" panose="02010600030101010101" pitchFamily="2" charset="-122"/>
            </a:endParaRPr>
          </a:p>
        </p:txBody>
      </p:sp>
      <p:sp>
        <p:nvSpPr>
          <p:cNvPr id="32" name="灯片编号占位符 31"/>
          <p:cNvSpPr>
            <a:spLocks noGrp="1"/>
          </p:cNvSpPr>
          <p:nvPr>
            <p:ph type="sldNum" sz="quarter" idx="12"/>
          </p:nvPr>
        </p:nvSpPr>
        <p:spPr/>
        <p:txBody>
          <a:bodyPr vert="horz" lIns="91440" tIns="45720" rIns="91440" bIns="45720" rtlCol="0" anchor="ctr"/>
          <a:lstStyle/>
          <a:p>
            <a:pPr marL="0" marR="0" indent="0" algn="r" defTabSz="914400" rtl="0" eaLnBrk="1" fontAlgn="auto" latinLnBrk="0" hangingPunct="1">
              <a:lnSpc>
                <a:spcPct val="100000"/>
              </a:lnSpc>
              <a:spcBef>
                <a:spcPct val="0"/>
              </a:spcBef>
              <a:spcAft>
                <a:spcPct val="0"/>
              </a:spcAft>
              <a:buClrTx/>
              <a:buSzTx/>
              <a:buFontTx/>
              <a:buNone/>
            </a:pPr>
            <a:fld id="{0C913308-F349-4B6D-A68A-DD1791B4A57B}" type="slidenum">
              <a:rPr kumimoji="0" lang="zh-CN" altLang="en-US" sz="1200" b="0" i="0" u="none" strike="noStrike" kern="1200" cap="none" spc="0" normalizeH="0" baseline="0" noProof="1" smtClean="0">
                <a:solidFill>
                  <a:schemeClr val="tx1">
                    <a:tint val="75000"/>
                  </a:schemeClr>
                </a:solidFill>
                <a:latin typeface="+mn-lt"/>
                <a:ea typeface="+mn-ea"/>
                <a:cs typeface="+mn-cs"/>
              </a:rPr>
            </a:fld>
            <a:endParaRPr kumimoji="0" lang="zh-CN" altLang="en-US" sz="1200" b="0" i="0" u="none" strike="noStrike" kern="1200" cap="none" spc="0" normalizeH="0" baseline="0" noProof="1">
              <a:solidFill>
                <a:schemeClr val="tx1">
                  <a:tint val="75000"/>
                </a:schemeClr>
              </a:solidFill>
              <a:latin typeface="Arial" panose="020B0604020202020204" pitchFamily="34" charset="0"/>
              <a:ea typeface="微软雅黑" panose="020B0503020204020204" pitchFamily="34" charset="-122"/>
              <a:cs typeface="+mn-cs"/>
            </a:endParaRPr>
          </a:p>
        </p:txBody>
      </p:sp>
      <p:sp>
        <p:nvSpPr>
          <p:cNvPr id="33" name="矩形 32"/>
          <p:cNvSpPr/>
          <p:nvPr/>
        </p:nvSpPr>
        <p:spPr>
          <a:xfrm>
            <a:off x="0" y="-22056"/>
            <a:ext cx="479376" cy="6880056"/>
          </a:xfrm>
          <a:prstGeom prst="rect">
            <a:avLst/>
          </a:prstGeom>
          <a:solidFill>
            <a:schemeClr val="accent1">
              <a:alpha val="74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34" name="矩形 33"/>
          <p:cNvSpPr/>
          <p:nvPr/>
        </p:nvSpPr>
        <p:spPr>
          <a:xfrm>
            <a:off x="11702464" y="-22056"/>
            <a:ext cx="479376" cy="6880056"/>
          </a:xfrm>
          <a:prstGeom prst="rect">
            <a:avLst/>
          </a:prstGeom>
          <a:solidFill>
            <a:schemeClr val="accent1">
              <a:alpha val="74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9" name="矩形 8"/>
          <p:cNvSpPr/>
          <p:nvPr/>
        </p:nvSpPr>
        <p:spPr>
          <a:xfrm>
            <a:off x="3449953" y="5086985"/>
            <a:ext cx="5311140" cy="583565"/>
          </a:xfrm>
          <a:prstGeom prst="rect">
            <a:avLst/>
          </a:prstGeom>
          <a:noFill/>
          <a:ln>
            <a:noFill/>
          </a:ln>
        </p:spPr>
        <p:txBody>
          <a:bodyPr wrap="square" rtlCol="0" anchor="t">
            <a:spAutoFit/>
          </a:bodyPr>
          <a:p>
            <a:pPr algn="ctr" fontAlgn="base"/>
            <a:r>
              <a:rPr lang="zh-CN" altLang="en-US" sz="3200" b="1" strike="noStrike"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cs"/>
              </a:rPr>
              <a:t>分模块功能展示</a:t>
            </a:r>
            <a:endParaRPr lang="zh-CN" altLang="en-US" sz="3200" b="1" strike="noStrike" noProof="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ransition spd="slow" advTm="314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500" fill="hold"/>
                                        <p:tgtEl>
                                          <p:spTgt spid="33"/>
                                        </p:tgtEl>
                                        <p:attrNameLst>
                                          <p:attrName>ppt_x</p:attrName>
                                        </p:attrNameLst>
                                      </p:cBhvr>
                                      <p:tavLst>
                                        <p:tav tm="0">
                                          <p:val>
                                            <p:strVal val="0-#ppt_w/2"/>
                                          </p:val>
                                        </p:tav>
                                        <p:tav tm="100000">
                                          <p:val>
                                            <p:strVal val="#ppt_x"/>
                                          </p:val>
                                        </p:tav>
                                      </p:tavLst>
                                    </p:anim>
                                    <p:anim calcmode="lin" valueType="num">
                                      <p:cBhvr>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ppt_x</p:attrName>
                                        </p:attrNameLst>
                                      </p:cBhvr>
                                      <p:tavLst>
                                        <p:tav tm="0">
                                          <p:val>
                                            <p:strVal val="1+#ppt_w/2"/>
                                          </p:val>
                                        </p:tav>
                                        <p:tav tm="100000">
                                          <p:val>
                                            <p:strVal val="#ppt_x"/>
                                          </p:val>
                                        </p:tav>
                                      </p:tavLst>
                                    </p:anim>
                                    <p:anim calcmode="lin" valueType="num">
                                      <p:cBhvr>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000000"/>
                                          </p:val>
                                        </p:tav>
                                        <p:tav tm="100000">
                                          <p:val>
                                            <p:strVal val="#ppt_w"/>
                                          </p:val>
                                        </p:tav>
                                      </p:tavLst>
                                    </p:anim>
                                    <p:anim calcmode="lin" valueType="num">
                                      <p:cBhvr>
                                        <p:cTn id="19" dur="500" fill="hold"/>
                                        <p:tgtEl>
                                          <p:spTgt spid="4"/>
                                        </p:tgtEl>
                                        <p:attrNameLst>
                                          <p:attrName>ppt_h</p:attrName>
                                        </p:attrNameLst>
                                      </p:cBhvr>
                                      <p:tavLst>
                                        <p:tav tm="0">
                                          <p:val>
                                            <p:fltVal val="0.00000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000000"/>
                                          </p:val>
                                        </p:tav>
                                        <p:tav tm="100000">
                                          <p:val>
                                            <p:strVal val="#ppt_w"/>
                                          </p:val>
                                        </p:tav>
                                      </p:tavLst>
                                    </p:anim>
                                    <p:anim calcmode="lin" valueType="num">
                                      <p:cBhvr>
                                        <p:cTn id="24" dur="500" fill="hold"/>
                                        <p:tgtEl>
                                          <p:spTgt spid="16"/>
                                        </p:tgtEl>
                                        <p:attrNameLst>
                                          <p:attrName>ppt_h</p:attrName>
                                        </p:attrNameLst>
                                      </p:cBhvr>
                                      <p:tavLst>
                                        <p:tav tm="0">
                                          <p:val>
                                            <p:fltVal val="0.00000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ppt_x</p:attrName>
                                        </p:attrNameLst>
                                      </p:cBhvr>
                                      <p:tavLst>
                                        <p:tav tm="0">
                                          <p:val>
                                            <p:strVal val="#ppt_x"/>
                                          </p:val>
                                        </p:tav>
                                        <p:tav tm="100000">
                                          <p:val>
                                            <p:strVal val="#ppt_x"/>
                                          </p:val>
                                        </p:tav>
                                      </p:tavLst>
                                    </p:anim>
                                    <p:anim calcmode="lin" valueType="num">
                                      <p:cBhvr>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16" grpId="0" bldLvl="0" animBg="1"/>
      <p:bldP spid="16" grpId="1" bldLvl="0" animBg="1"/>
      <p:bldP spid="33" grpId="0" bldLvl="0" animBg="1"/>
      <p:bldP spid="3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矩形 4"/>
          <p:cNvSpPr/>
          <p:nvPr>
            <p:custDataLst>
              <p:tags r:id="rId1"/>
            </p:custDataLst>
          </p:nvPr>
        </p:nvSpPr>
        <p:spPr>
          <a:xfrm>
            <a:off x="0" y="1497013"/>
            <a:ext cx="12192000" cy="4854575"/>
          </a:xfrm>
          <a:prstGeom prst="rect">
            <a:avLst/>
          </a:prstGeom>
          <a:pattFill prst="dkUpDiag">
            <a:fgClr>
              <a:srgbClr val="404040"/>
            </a:fgClr>
            <a:bgClr>
              <a:srgbClr val="262626"/>
            </a:bgClr>
          </a:pattFill>
          <a:ln w="12700">
            <a:noFill/>
          </a:ln>
        </p:spPr>
        <p:txBody>
          <a:bodyPr anchor="ctr"/>
          <a:p>
            <a:pPr algn="ctr"/>
            <a:endParaRPr lang="zh-CN" altLang="en-US" sz="1600" b="1">
              <a:solidFill>
                <a:srgbClr val="FFFFFF"/>
              </a:solidFill>
              <a:latin typeface="微软雅黑" panose="020B0503020204020204" pitchFamily="34" charset="-122"/>
              <a:ea typeface="微软雅黑" panose="020B0503020204020204" pitchFamily="34" charset="-122"/>
            </a:endParaRPr>
          </a:p>
        </p:txBody>
      </p:sp>
      <p:pic>
        <p:nvPicPr>
          <p:cNvPr id="28674" name="图片 5"/>
          <p:cNvPicPr/>
          <p:nvPr>
            <p:custDataLst>
              <p:tags r:id="rId2"/>
            </p:custDataLst>
          </p:nvPr>
        </p:nvPicPr>
        <p:blipFill>
          <a:blip r:embed="rId3"/>
          <a:stretch>
            <a:fillRect/>
          </a:stretch>
        </p:blipFill>
        <p:spPr>
          <a:xfrm>
            <a:off x="1781175" y="1497013"/>
            <a:ext cx="8629650" cy="4854575"/>
          </a:xfrm>
          <a:prstGeom prst="rect">
            <a:avLst/>
          </a:prstGeom>
          <a:noFill/>
          <a:ln w="9525">
            <a:noFill/>
          </a:ln>
        </p:spPr>
      </p:pic>
      <p:sp>
        <p:nvSpPr>
          <p:cNvPr id="7" name="文本框 6"/>
          <p:cNvSpPr txBox="1"/>
          <p:nvPr>
            <p:custDataLst>
              <p:tags r:id="rId4"/>
            </p:custDataLst>
          </p:nvPr>
        </p:nvSpPr>
        <p:spPr>
          <a:xfrm>
            <a:off x="812800" y="506413"/>
            <a:ext cx="10566400" cy="623888"/>
          </a:xfrm>
          <a:prstGeom prst="rect">
            <a:avLst/>
          </a:prstGeom>
          <a:noFill/>
        </p:spPr>
        <p:txBody>
          <a:bodyPr wrap="square" lIns="101600" tIns="38100" rIns="63500" bIns="38100" rtlCol="0">
            <a:noAutofit/>
          </a:bodyPr>
          <a:p>
            <a:pPr algn="ctr">
              <a:spcBef>
                <a:spcPts val="0"/>
              </a:spcBef>
              <a:spcAft>
                <a:spcPts val="0"/>
              </a:spcAft>
            </a:pPr>
            <a:r>
              <a:rPr lang="zh-CN" altLang="en-US" sz="3600" b="1" spc="300" noProof="1">
                <a:solidFill>
                  <a:srgbClr val="000000"/>
                </a:solidFill>
                <a:latin typeface="Arial" panose="020B0604020202020204" pitchFamily="34" charset="0"/>
                <a:ea typeface="微软雅黑" panose="020B0503020204020204" pitchFamily="34" charset="-122"/>
                <a:cs typeface="+mn-cs"/>
              </a:rPr>
              <a:t>基本功能实现</a:t>
            </a:r>
            <a:endParaRPr lang="zh-CN" altLang="en-US" sz="3600" b="1" spc="300" noProof="1">
              <a:solidFill>
                <a:srgbClr val="000000"/>
              </a:solidFill>
              <a:latin typeface="Arial" panose="020B0604020202020204" pitchFamily="34" charset="0"/>
              <a:ea typeface="微软雅黑" panose="020B0503020204020204" pitchFamily="34" charset="-122"/>
            </a:endParaRPr>
          </a:p>
        </p:txBody>
      </p:sp>
    </p:spTree>
    <p:custDataLst>
      <p:tags r:id="rId5"/>
    </p:custData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矩形 22"/>
          <p:cNvSpPr/>
          <p:nvPr>
            <p:custDataLst>
              <p:tags r:id="rId1"/>
            </p:custDataLst>
          </p:nvPr>
        </p:nvSpPr>
        <p:spPr>
          <a:xfrm>
            <a:off x="0" y="1497013"/>
            <a:ext cx="12192000" cy="4854575"/>
          </a:xfrm>
          <a:prstGeom prst="rect">
            <a:avLst/>
          </a:prstGeom>
          <a:pattFill prst="dkUpDiag">
            <a:fgClr>
              <a:srgbClr val="404040"/>
            </a:fgClr>
            <a:bgClr>
              <a:srgbClr val="262626"/>
            </a:bgClr>
          </a:pattFill>
          <a:ln w="12700">
            <a:noFill/>
          </a:ln>
        </p:spPr>
        <p:txBody>
          <a:bodyPr anchor="ctr"/>
          <a:p>
            <a:pPr algn="ctr"/>
            <a:endParaRPr lang="zh-CN" altLang="en-US" sz="1600" b="1">
              <a:solidFill>
                <a:srgbClr val="FFFFFF"/>
              </a:solidFill>
              <a:latin typeface="微软雅黑" panose="020B0503020204020204" pitchFamily="34" charset="-122"/>
              <a:ea typeface="微软雅黑" panose="020B0503020204020204" pitchFamily="34" charset="-122"/>
            </a:endParaRPr>
          </a:p>
        </p:txBody>
      </p:sp>
      <p:pic>
        <p:nvPicPr>
          <p:cNvPr id="29698" name="图片 11"/>
          <p:cNvPicPr/>
          <p:nvPr>
            <p:custDataLst>
              <p:tags r:id="rId2"/>
            </p:custDataLst>
          </p:nvPr>
        </p:nvPicPr>
        <p:blipFill>
          <a:blip r:embed="rId3"/>
          <a:stretch>
            <a:fillRect/>
          </a:stretch>
        </p:blipFill>
        <p:spPr>
          <a:xfrm>
            <a:off x="1781175" y="1497013"/>
            <a:ext cx="8629650" cy="4854575"/>
          </a:xfrm>
          <a:prstGeom prst="rect">
            <a:avLst/>
          </a:prstGeom>
          <a:noFill/>
          <a:ln w="9525">
            <a:noFill/>
          </a:ln>
        </p:spPr>
      </p:pic>
      <p:sp>
        <p:nvSpPr>
          <p:cNvPr id="4" name="文本框 3"/>
          <p:cNvSpPr txBox="1"/>
          <p:nvPr>
            <p:custDataLst>
              <p:tags r:id="rId4"/>
            </p:custDataLst>
          </p:nvPr>
        </p:nvSpPr>
        <p:spPr>
          <a:xfrm>
            <a:off x="812800" y="506413"/>
            <a:ext cx="10566400" cy="623888"/>
          </a:xfrm>
          <a:prstGeom prst="rect">
            <a:avLst/>
          </a:prstGeom>
          <a:noFill/>
        </p:spPr>
        <p:txBody>
          <a:bodyPr wrap="square" lIns="101600" tIns="38100" rIns="63500" bIns="38100" rtlCol="0">
            <a:noAutofit/>
          </a:bodyPr>
          <a:p>
            <a:pPr algn="ctr">
              <a:spcBef>
                <a:spcPts val="0"/>
              </a:spcBef>
              <a:spcAft>
                <a:spcPts val="0"/>
              </a:spcAft>
            </a:pPr>
            <a:r>
              <a:rPr lang="zh-CN" altLang="en-US" sz="3600" b="1" spc="300" noProof="1">
                <a:solidFill>
                  <a:srgbClr val="000000"/>
                </a:solidFill>
                <a:latin typeface="Arial" panose="020B0604020202020204" pitchFamily="34" charset="0"/>
                <a:ea typeface="微软雅黑" panose="020B0503020204020204" pitchFamily="34" charset="-122"/>
                <a:cs typeface="+mn-cs"/>
              </a:rPr>
              <a:t>擦除</a:t>
            </a:r>
            <a:endParaRPr lang="zh-CN" altLang="en-US" sz="3600" b="1" spc="300" noProof="1">
              <a:solidFill>
                <a:srgbClr val="000000"/>
              </a:solidFill>
              <a:latin typeface="Arial" panose="020B0604020202020204" pitchFamily="34" charset="0"/>
              <a:ea typeface="微软雅黑" panose="020B0503020204020204" pitchFamily="34" charset="-122"/>
            </a:endParaRPr>
          </a:p>
        </p:txBody>
      </p:sp>
    </p:spTree>
    <p:custDataLst>
      <p:tags r:id="rId5"/>
    </p:custData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矩形 22"/>
          <p:cNvSpPr/>
          <p:nvPr>
            <p:custDataLst>
              <p:tags r:id="rId1"/>
            </p:custDataLst>
          </p:nvPr>
        </p:nvSpPr>
        <p:spPr>
          <a:xfrm>
            <a:off x="0" y="1497013"/>
            <a:ext cx="12192000" cy="4854575"/>
          </a:xfrm>
          <a:prstGeom prst="rect">
            <a:avLst/>
          </a:prstGeom>
          <a:pattFill prst="dkUpDiag">
            <a:fgClr>
              <a:srgbClr val="404040"/>
            </a:fgClr>
            <a:bgClr>
              <a:srgbClr val="262626"/>
            </a:bgClr>
          </a:pattFill>
          <a:ln w="12700">
            <a:noFill/>
          </a:ln>
        </p:spPr>
        <p:txBody>
          <a:bodyPr anchor="ctr"/>
          <a:p>
            <a:pPr algn="ctr"/>
            <a:endParaRPr lang="zh-CN" altLang="en-US" sz="1600" b="1">
              <a:solidFill>
                <a:srgbClr val="FFFFFF"/>
              </a:solidFill>
              <a:latin typeface="微软雅黑" panose="020B0503020204020204" pitchFamily="34" charset="-122"/>
              <a:ea typeface="微软雅黑" panose="020B0503020204020204" pitchFamily="34" charset="-122"/>
            </a:endParaRPr>
          </a:p>
        </p:txBody>
      </p:sp>
      <p:pic>
        <p:nvPicPr>
          <p:cNvPr id="30722" name="图片 11" descr="C:\Users\tuohuang\Desktop\人工智能与视觉感知俱乐部\新建文件夹\图片保存.gif图片保存"/>
          <p:cNvPicPr/>
          <p:nvPr>
            <p:custDataLst>
              <p:tags r:id="rId2"/>
            </p:custDataLst>
          </p:nvPr>
        </p:nvPicPr>
        <p:blipFill>
          <a:blip r:embed="rId3"/>
          <a:stretch>
            <a:fillRect/>
          </a:stretch>
        </p:blipFill>
        <p:spPr>
          <a:xfrm>
            <a:off x="1781175" y="1497013"/>
            <a:ext cx="8629650" cy="4854575"/>
          </a:xfrm>
          <a:prstGeom prst="rect">
            <a:avLst/>
          </a:prstGeom>
          <a:noFill/>
          <a:ln w="9525">
            <a:noFill/>
          </a:ln>
        </p:spPr>
      </p:pic>
      <p:sp>
        <p:nvSpPr>
          <p:cNvPr id="4" name="文本框 3"/>
          <p:cNvSpPr txBox="1"/>
          <p:nvPr>
            <p:custDataLst>
              <p:tags r:id="rId4"/>
            </p:custDataLst>
          </p:nvPr>
        </p:nvSpPr>
        <p:spPr>
          <a:xfrm>
            <a:off x="812800" y="506413"/>
            <a:ext cx="10566400" cy="623888"/>
          </a:xfrm>
          <a:prstGeom prst="rect">
            <a:avLst/>
          </a:prstGeom>
          <a:noFill/>
        </p:spPr>
        <p:txBody>
          <a:bodyPr wrap="square" lIns="101600" tIns="38100" rIns="63500" bIns="38100" rtlCol="0">
            <a:noAutofit/>
          </a:bodyPr>
          <a:p>
            <a:pPr algn="ctr">
              <a:spcBef>
                <a:spcPts val="0"/>
              </a:spcBef>
              <a:spcAft>
                <a:spcPts val="0"/>
              </a:spcAft>
            </a:pPr>
            <a:r>
              <a:rPr lang="zh-CN" altLang="en-US" sz="3600" b="1" spc="300" noProof="1">
                <a:solidFill>
                  <a:srgbClr val="000000"/>
                </a:solidFill>
                <a:latin typeface="Arial" panose="020B0604020202020204" pitchFamily="34" charset="0"/>
                <a:ea typeface="微软雅黑" panose="020B0503020204020204" pitchFamily="34" charset="-122"/>
                <a:cs typeface="+mn-cs"/>
              </a:rPr>
              <a:t>图片保存</a:t>
            </a:r>
            <a:endParaRPr lang="zh-CN" altLang="en-US" sz="3600" b="1" spc="300" noProof="1">
              <a:solidFill>
                <a:srgbClr val="000000"/>
              </a:solidFill>
              <a:latin typeface="Arial" panose="020B0604020202020204" pitchFamily="34" charset="0"/>
              <a:ea typeface="微软雅黑" panose="020B0503020204020204" pitchFamily="34" charset="-122"/>
            </a:endParaRPr>
          </a:p>
        </p:txBody>
      </p:sp>
    </p:spTree>
    <p:custDataLst>
      <p:tags r:id="rId5"/>
    </p:custData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矩形 22"/>
          <p:cNvSpPr/>
          <p:nvPr>
            <p:custDataLst>
              <p:tags r:id="rId1"/>
            </p:custDataLst>
          </p:nvPr>
        </p:nvSpPr>
        <p:spPr>
          <a:xfrm>
            <a:off x="0" y="1497013"/>
            <a:ext cx="12192000" cy="4854575"/>
          </a:xfrm>
          <a:prstGeom prst="rect">
            <a:avLst/>
          </a:prstGeom>
          <a:pattFill prst="dkUpDiag">
            <a:fgClr>
              <a:srgbClr val="404040"/>
            </a:fgClr>
            <a:bgClr>
              <a:srgbClr val="262626"/>
            </a:bgClr>
          </a:pattFill>
          <a:ln w="12700">
            <a:noFill/>
          </a:ln>
        </p:spPr>
        <p:txBody>
          <a:bodyPr anchor="ctr"/>
          <a:p>
            <a:pPr algn="ctr"/>
            <a:endParaRPr lang="zh-CN" altLang="en-US" sz="1600" b="1">
              <a:solidFill>
                <a:srgbClr val="FFFFFF"/>
              </a:solidFill>
              <a:latin typeface="微软雅黑" panose="020B0503020204020204" pitchFamily="34" charset="-122"/>
              <a:ea typeface="微软雅黑" panose="020B0503020204020204" pitchFamily="34" charset="-122"/>
            </a:endParaRPr>
          </a:p>
        </p:txBody>
      </p:sp>
      <p:pic>
        <p:nvPicPr>
          <p:cNvPr id="31746" name="图片 11" descr="C:\Users\tuohuang\Desktop\人工智能与视觉感知俱乐部\新建文件夹\图片大小修改.gif图片大小修改"/>
          <p:cNvPicPr/>
          <p:nvPr>
            <p:custDataLst>
              <p:tags r:id="rId2"/>
            </p:custDataLst>
          </p:nvPr>
        </p:nvPicPr>
        <p:blipFill>
          <a:blip r:embed="rId3"/>
          <a:stretch>
            <a:fillRect/>
          </a:stretch>
        </p:blipFill>
        <p:spPr>
          <a:xfrm>
            <a:off x="1781175" y="1497013"/>
            <a:ext cx="8629650" cy="4854575"/>
          </a:xfrm>
          <a:prstGeom prst="rect">
            <a:avLst/>
          </a:prstGeom>
          <a:noFill/>
          <a:ln w="9525">
            <a:noFill/>
          </a:ln>
        </p:spPr>
      </p:pic>
      <p:sp>
        <p:nvSpPr>
          <p:cNvPr id="4" name="文本框 3"/>
          <p:cNvSpPr txBox="1"/>
          <p:nvPr>
            <p:custDataLst>
              <p:tags r:id="rId4"/>
            </p:custDataLst>
          </p:nvPr>
        </p:nvSpPr>
        <p:spPr>
          <a:xfrm>
            <a:off x="812800" y="506413"/>
            <a:ext cx="10566400" cy="623888"/>
          </a:xfrm>
          <a:prstGeom prst="rect">
            <a:avLst/>
          </a:prstGeom>
          <a:noFill/>
        </p:spPr>
        <p:txBody>
          <a:bodyPr wrap="square" lIns="101600" tIns="38100" rIns="63500" bIns="38100" rtlCol="0">
            <a:noAutofit/>
          </a:bodyPr>
          <a:p>
            <a:pPr algn="ctr">
              <a:spcBef>
                <a:spcPts val="0"/>
              </a:spcBef>
              <a:spcAft>
                <a:spcPts val="0"/>
              </a:spcAft>
            </a:pPr>
            <a:r>
              <a:rPr lang="zh-CN" altLang="en-US" sz="3600" b="1" spc="300" noProof="1">
                <a:solidFill>
                  <a:srgbClr val="000000"/>
                </a:solidFill>
                <a:latin typeface="Arial" panose="020B0604020202020204" pitchFamily="34" charset="0"/>
                <a:ea typeface="微软雅黑" panose="020B0503020204020204" pitchFamily="34" charset="-122"/>
                <a:cs typeface="+mn-cs"/>
              </a:rPr>
              <a:t>图片大小调整</a:t>
            </a:r>
            <a:endParaRPr lang="zh-CN" altLang="en-US" sz="3600" b="1" spc="300" noProof="1">
              <a:solidFill>
                <a:srgbClr val="000000"/>
              </a:solidFill>
              <a:latin typeface="Arial" panose="020B0604020202020204" pitchFamily="34" charset="0"/>
              <a:ea typeface="微软雅黑" panose="020B0503020204020204" pitchFamily="34" charset="-122"/>
            </a:endParaRPr>
          </a:p>
        </p:txBody>
      </p:sp>
    </p:spTree>
    <p:custDataLst>
      <p:tags r:id="rId5"/>
    </p:custData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矩形 22"/>
          <p:cNvSpPr/>
          <p:nvPr>
            <p:custDataLst>
              <p:tags r:id="rId1"/>
            </p:custDataLst>
          </p:nvPr>
        </p:nvSpPr>
        <p:spPr>
          <a:xfrm>
            <a:off x="0" y="1497013"/>
            <a:ext cx="12192000" cy="4854575"/>
          </a:xfrm>
          <a:prstGeom prst="rect">
            <a:avLst/>
          </a:prstGeom>
          <a:pattFill prst="dkUpDiag">
            <a:fgClr>
              <a:srgbClr val="404040"/>
            </a:fgClr>
            <a:bgClr>
              <a:srgbClr val="262626"/>
            </a:bgClr>
          </a:pattFill>
          <a:ln w="12700">
            <a:noFill/>
          </a:ln>
        </p:spPr>
        <p:txBody>
          <a:bodyPr anchor="ctr"/>
          <a:p>
            <a:pPr algn="ctr"/>
            <a:endParaRPr lang="zh-CN" altLang="en-US" sz="1600" b="1">
              <a:solidFill>
                <a:srgbClr val="FFFFFF"/>
              </a:solidFill>
              <a:latin typeface="微软雅黑" panose="020B0503020204020204" pitchFamily="34" charset="-122"/>
              <a:ea typeface="微软雅黑" panose="020B0503020204020204" pitchFamily="34" charset="-122"/>
            </a:endParaRPr>
          </a:p>
        </p:txBody>
      </p:sp>
      <p:pic>
        <p:nvPicPr>
          <p:cNvPr id="32770" name="图片 11" descr="C:\Users\tuohuang\Desktop\人工智能与视觉感知俱乐部\新建文件夹\图片亮度调整.gif图片亮度调整"/>
          <p:cNvPicPr/>
          <p:nvPr>
            <p:custDataLst>
              <p:tags r:id="rId2"/>
            </p:custDataLst>
          </p:nvPr>
        </p:nvPicPr>
        <p:blipFill>
          <a:blip r:embed="rId3"/>
          <a:stretch>
            <a:fillRect/>
          </a:stretch>
        </p:blipFill>
        <p:spPr>
          <a:xfrm>
            <a:off x="1781175" y="1497013"/>
            <a:ext cx="8629650" cy="4854575"/>
          </a:xfrm>
          <a:prstGeom prst="rect">
            <a:avLst/>
          </a:prstGeom>
          <a:noFill/>
          <a:ln w="9525">
            <a:noFill/>
          </a:ln>
        </p:spPr>
      </p:pic>
      <p:sp>
        <p:nvSpPr>
          <p:cNvPr id="4" name="文本框 3"/>
          <p:cNvSpPr txBox="1"/>
          <p:nvPr>
            <p:custDataLst>
              <p:tags r:id="rId4"/>
            </p:custDataLst>
          </p:nvPr>
        </p:nvSpPr>
        <p:spPr>
          <a:xfrm>
            <a:off x="812800" y="506413"/>
            <a:ext cx="10566400" cy="623888"/>
          </a:xfrm>
          <a:prstGeom prst="rect">
            <a:avLst/>
          </a:prstGeom>
          <a:noFill/>
        </p:spPr>
        <p:txBody>
          <a:bodyPr wrap="square" lIns="101600" tIns="38100" rIns="63500" bIns="38100" rtlCol="0">
            <a:noAutofit/>
          </a:bodyPr>
          <a:p>
            <a:pPr algn="ctr">
              <a:spcBef>
                <a:spcPts val="0"/>
              </a:spcBef>
              <a:spcAft>
                <a:spcPts val="0"/>
              </a:spcAft>
            </a:pPr>
            <a:r>
              <a:rPr lang="zh-CN" altLang="en-US" sz="3600" b="1" spc="300" noProof="1">
                <a:solidFill>
                  <a:srgbClr val="000000"/>
                </a:solidFill>
                <a:latin typeface="Arial" panose="020B0604020202020204" pitchFamily="34" charset="0"/>
                <a:ea typeface="微软雅黑" panose="020B0503020204020204" pitchFamily="34" charset="-122"/>
                <a:cs typeface="+mn-cs"/>
              </a:rPr>
              <a:t>图片亮度调整</a:t>
            </a:r>
            <a:endParaRPr lang="zh-CN" altLang="en-US" sz="3600" b="1" spc="300" noProof="1">
              <a:solidFill>
                <a:srgbClr val="000000"/>
              </a:solidFill>
              <a:latin typeface="Arial" panose="020B0604020202020204" pitchFamily="34" charset="0"/>
              <a:ea typeface="微软雅黑" panose="020B0503020204020204" pitchFamily="34" charset="-122"/>
            </a:endParaRPr>
          </a:p>
        </p:txBody>
      </p:sp>
    </p:spTree>
    <p:custDataLst>
      <p:tags r:id="rId5"/>
    </p:custData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矩形 22"/>
          <p:cNvSpPr/>
          <p:nvPr>
            <p:custDataLst>
              <p:tags r:id="rId1"/>
            </p:custDataLst>
          </p:nvPr>
        </p:nvSpPr>
        <p:spPr>
          <a:xfrm>
            <a:off x="0" y="1497013"/>
            <a:ext cx="12192000" cy="4854575"/>
          </a:xfrm>
          <a:prstGeom prst="rect">
            <a:avLst/>
          </a:prstGeom>
          <a:pattFill prst="dkUpDiag">
            <a:fgClr>
              <a:srgbClr val="404040"/>
            </a:fgClr>
            <a:bgClr>
              <a:srgbClr val="262626"/>
            </a:bgClr>
          </a:pattFill>
          <a:ln w="12700">
            <a:noFill/>
          </a:ln>
        </p:spPr>
        <p:txBody>
          <a:bodyPr anchor="ctr"/>
          <a:p>
            <a:pPr algn="ctr"/>
            <a:endParaRPr lang="zh-CN" altLang="en-US" sz="1600" b="1">
              <a:solidFill>
                <a:srgbClr val="FFFFFF"/>
              </a:solidFill>
              <a:latin typeface="微软雅黑" panose="020B0503020204020204" pitchFamily="34" charset="-122"/>
              <a:ea typeface="微软雅黑" panose="020B0503020204020204" pitchFamily="34" charset="-122"/>
            </a:endParaRPr>
          </a:p>
        </p:txBody>
      </p:sp>
      <p:pic>
        <p:nvPicPr>
          <p:cNvPr id="33794" name="图片 11" descr="C:\Users\tuohuang\Desktop\人工智能与视觉感知俱乐部\新建文件夹\截屏.gif截屏"/>
          <p:cNvPicPr/>
          <p:nvPr>
            <p:custDataLst>
              <p:tags r:id="rId2"/>
            </p:custDataLst>
          </p:nvPr>
        </p:nvPicPr>
        <p:blipFill>
          <a:blip r:embed="rId3"/>
          <a:stretch>
            <a:fillRect/>
          </a:stretch>
        </p:blipFill>
        <p:spPr>
          <a:xfrm>
            <a:off x="1781175" y="1497013"/>
            <a:ext cx="8629650" cy="4854575"/>
          </a:xfrm>
          <a:prstGeom prst="rect">
            <a:avLst/>
          </a:prstGeom>
          <a:noFill/>
          <a:ln w="9525">
            <a:noFill/>
          </a:ln>
        </p:spPr>
      </p:pic>
      <p:sp>
        <p:nvSpPr>
          <p:cNvPr id="4" name="文本框 3"/>
          <p:cNvSpPr txBox="1"/>
          <p:nvPr>
            <p:custDataLst>
              <p:tags r:id="rId4"/>
            </p:custDataLst>
          </p:nvPr>
        </p:nvSpPr>
        <p:spPr>
          <a:xfrm>
            <a:off x="812800" y="506413"/>
            <a:ext cx="10566400" cy="623888"/>
          </a:xfrm>
          <a:prstGeom prst="rect">
            <a:avLst/>
          </a:prstGeom>
          <a:noFill/>
        </p:spPr>
        <p:txBody>
          <a:bodyPr wrap="square" lIns="101600" tIns="38100" rIns="63500" bIns="38100" rtlCol="0">
            <a:noAutofit/>
          </a:bodyPr>
          <a:p>
            <a:pPr algn="ctr">
              <a:spcBef>
                <a:spcPts val="0"/>
              </a:spcBef>
              <a:spcAft>
                <a:spcPts val="0"/>
              </a:spcAft>
            </a:pPr>
            <a:r>
              <a:rPr lang="zh-CN" altLang="en-US" sz="3600" b="1" spc="300" noProof="1">
                <a:solidFill>
                  <a:srgbClr val="000000"/>
                </a:solidFill>
                <a:latin typeface="Arial" panose="020B0604020202020204" pitchFamily="34" charset="0"/>
                <a:ea typeface="微软雅黑" panose="020B0503020204020204" pitchFamily="34" charset="-122"/>
                <a:cs typeface="+mn-cs"/>
              </a:rPr>
              <a:t>截屏</a:t>
            </a:r>
            <a:endParaRPr lang="zh-CN" altLang="en-US" sz="3600" b="1" spc="300" noProof="1">
              <a:solidFill>
                <a:srgbClr val="000000"/>
              </a:solidFill>
              <a:latin typeface="Arial" panose="020B0604020202020204" pitchFamily="34" charset="0"/>
              <a:ea typeface="微软雅黑" panose="020B0503020204020204" pitchFamily="34" charset="-122"/>
            </a:endParaRPr>
          </a:p>
        </p:txBody>
      </p:sp>
    </p:spTree>
    <p:custDataLst>
      <p:tags r:id="rId5"/>
    </p:custData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alpha val="100000"/>
              </a:srgbClr>
            </a:gs>
            <a:gs pos="74001">
              <a:srgbClr val="EEECE1">
                <a:alpha val="100000"/>
              </a:srgbClr>
            </a:gs>
            <a:gs pos="83000">
              <a:srgbClr val="EEECE1">
                <a:alpha val="100000"/>
              </a:srgbClr>
            </a:gs>
            <a:gs pos="100000">
              <a:srgbClr val="F7E8DA">
                <a:alpha val="100000"/>
              </a:srgbClr>
            </a:gs>
          </a:gsLst>
          <a:lin ang="5400000"/>
          <a:tileRect/>
        </a:gradFill>
        <a:effectLst/>
      </p:bgPr>
    </p:bg>
    <p:spTree>
      <p:nvGrpSpPr>
        <p:cNvPr id="1" name=""/>
        <p:cNvGrpSpPr/>
        <p:nvPr/>
      </p:nvGrpSpPr>
      <p:grpSpPr/>
      <p:sp>
        <p:nvSpPr>
          <p:cNvPr id="5" name="标题 4"/>
          <p:cNvSpPr>
            <a:spLocks noGrp="1"/>
          </p:cNvSpPr>
          <p:nvPr>
            <p:ph type="title" hasCustomPrompt="1"/>
            <p:custDataLst>
              <p:tags r:id="rId1"/>
            </p:custDataLst>
          </p:nvPr>
        </p:nvSpPr>
        <p:spPr>
          <a:xfrm>
            <a:off x="4422775" y="5214938"/>
            <a:ext cx="3346450" cy="814388"/>
          </a:xfrm>
        </p:spPr>
        <p:txBody>
          <a:bodyPr>
            <a:normAutofit fontScale="90000"/>
          </a:bodyPr>
          <a:p>
            <a:pPr marL="0" marR="0" lvl="0" indent="0" algn="ctr" defTabSz="914400" rtl="0" eaLnBrk="1" fontAlgn="auto" latinLnBrk="0" hangingPunct="1">
              <a:lnSpc>
                <a:spcPct val="90000"/>
              </a:lnSpc>
              <a:spcBef>
                <a:spcPts val="0"/>
              </a:spcBef>
              <a:spcAft>
                <a:spcPts val="0"/>
              </a:spcAft>
              <a:buClrTx/>
              <a:buSzTx/>
              <a:buFontTx/>
              <a:buNone/>
            </a:pPr>
            <a:r>
              <a:rPr kumimoji="0" lang="zh-CN" altLang="en-US" sz="4400" b="0" i="0" u="none" strike="noStrike" kern="1200" cap="none" spc="0" normalizeH="0" baseline="0" noProof="1" smtClean="0">
                <a:solidFill>
                  <a:schemeClr val="tx1">
                    <a:lumMod val="75000"/>
                    <a:lumOff val="25000"/>
                  </a:schemeClr>
                </a:solidFill>
                <a:latin typeface="+mj-lt"/>
                <a:ea typeface="+mj-ea"/>
                <a:cs typeface="+mj-cs"/>
              </a:rPr>
              <a:t>感谢您的观看</a:t>
            </a:r>
            <a:endParaRPr kumimoji="0" lang="zh-CN" altLang="en-US" sz="4400" b="0" i="0" u="none" strike="noStrike" kern="1200" cap="none" spc="0" normalizeH="0" baseline="0" noProof="1" smtClean="0">
              <a:solidFill>
                <a:schemeClr val="tx1">
                  <a:lumMod val="75000"/>
                  <a:lumOff val="25000"/>
                </a:schemeClr>
              </a:solidFill>
              <a:latin typeface="+mj-lt"/>
              <a:ea typeface="+mj-ea"/>
              <a:cs typeface="+mj-cs"/>
            </a:endParaRPr>
          </a:p>
        </p:txBody>
      </p:sp>
    </p:spTree>
    <p:custDataLst>
      <p:tags r:id="rId2"/>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3" name="文本框 2"/>
          <p:cNvSpPr txBox="1"/>
          <p:nvPr/>
        </p:nvSpPr>
        <p:spPr>
          <a:xfrm>
            <a:off x="4935538" y="184150"/>
            <a:ext cx="2320925" cy="1016000"/>
          </a:xfrm>
          <a:prstGeom prst="rect">
            <a:avLst/>
          </a:prstGeom>
          <a:noFill/>
          <a:ln w="9525">
            <a:noFill/>
          </a:ln>
        </p:spPr>
        <p:txBody>
          <a:bodyPr wrap="square" anchor="t">
            <a:spAutoFit/>
          </a:bodyPr>
          <a:p>
            <a:pPr algn="ctr"/>
            <a:r>
              <a:rPr lang="zh-CN" altLang="en-US" sz="6000" b="1" dirty="0">
                <a:solidFill>
                  <a:schemeClr val="bg1"/>
                </a:solidFill>
                <a:latin typeface="微软雅黑" panose="020B0503020204020204" pitchFamily="34" charset="-122"/>
                <a:ea typeface="微软雅黑" panose="020B0503020204020204" pitchFamily="34" charset="-122"/>
              </a:rPr>
              <a:t>目录</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483100" y="1022350"/>
            <a:ext cx="3225800" cy="708025"/>
          </a:xfrm>
          <a:prstGeom prst="rect">
            <a:avLst/>
          </a:prstGeom>
          <a:noFill/>
          <a:ln w="9525">
            <a:noFill/>
          </a:ln>
        </p:spPr>
        <p:txBody>
          <a:bodyPr wrap="square" anchor="t">
            <a:spAutoFit/>
          </a:bodyPr>
          <a:p>
            <a:pPr algn="r"/>
            <a:r>
              <a:rPr lang="en-US" altLang="zh-CN" sz="4000" b="1" dirty="0">
                <a:solidFill>
                  <a:schemeClr val="bg1"/>
                </a:solidFill>
                <a:latin typeface="Times New Roman" panose="02020603050405020304" pitchFamily="18" charset="0"/>
                <a:ea typeface="微软雅黑" panose="020B0503020204020204" pitchFamily="34" charset="-122"/>
              </a:rPr>
              <a:t>CONTENTS</a:t>
            </a:r>
            <a:endParaRPr lang="zh-CN" altLang="en-US" sz="4000" b="1" dirty="0">
              <a:solidFill>
                <a:schemeClr val="bg1"/>
              </a:solidFill>
              <a:latin typeface="Times New Roman" panose="02020603050405020304" pitchFamily="18" charset="0"/>
              <a:ea typeface="微软雅黑" panose="020B0503020204020204" pitchFamily="34" charset="-122"/>
            </a:endParaRPr>
          </a:p>
        </p:txBody>
      </p:sp>
      <p:grpSp>
        <p:nvGrpSpPr>
          <p:cNvPr id="26" name="组合 25"/>
          <p:cNvGrpSpPr/>
          <p:nvPr/>
        </p:nvGrpSpPr>
        <p:grpSpPr>
          <a:xfrm flipH="1">
            <a:off x="1422400" y="1878013"/>
            <a:ext cx="8751888" cy="863600"/>
            <a:chOff x="3909356" y="1666934"/>
            <a:chExt cx="3398314" cy="864286"/>
          </a:xfrm>
        </p:grpSpPr>
        <p:grpSp>
          <p:nvGrpSpPr>
            <p:cNvPr id="12293" name="组合 26"/>
            <p:cNvGrpSpPr/>
            <p:nvPr/>
          </p:nvGrpSpPr>
          <p:grpSpPr>
            <a:xfrm>
              <a:off x="4912812" y="1666934"/>
              <a:ext cx="2394858" cy="864286"/>
              <a:chOff x="4818742" y="1356667"/>
              <a:chExt cx="2394858" cy="864286"/>
            </a:xfrm>
          </p:grpSpPr>
          <p:sp>
            <p:nvSpPr>
              <p:cNvPr id="12294" name="文本框 30"/>
              <p:cNvSpPr txBox="1"/>
              <p:nvPr/>
            </p:nvSpPr>
            <p:spPr>
              <a:xfrm>
                <a:off x="4818742" y="1356667"/>
                <a:ext cx="2394858" cy="522160"/>
              </a:xfrm>
              <a:prstGeom prst="rect">
                <a:avLst/>
              </a:prstGeom>
              <a:noFill/>
              <a:ln w="9525">
                <a:noFill/>
              </a:ln>
            </p:spPr>
            <p:txBody>
              <a:bodyPr wrap="square" anchor="t">
                <a:spAutoFit/>
              </a:bodyPr>
              <a:p>
                <a:r>
                  <a:rPr lang="zh-CN" altLang="en-US" sz="2800" b="1" dirty="0">
                    <a:latin typeface="微软雅黑" panose="020B0503020204020204" pitchFamily="34" charset="-122"/>
                    <a:ea typeface="微软雅黑" panose="020B0503020204020204" pitchFamily="34" charset="-122"/>
                  </a:rPr>
                  <a:t>研究背景</a:t>
                </a:r>
                <a:endParaRPr lang="zh-CN" altLang="en-US" sz="2800" b="1" dirty="0">
                  <a:latin typeface="微软雅黑" panose="020B0503020204020204" pitchFamily="34" charset="-122"/>
                  <a:ea typeface="微软雅黑" panose="020B0503020204020204" pitchFamily="34" charset="-122"/>
                </a:endParaRPr>
              </a:p>
            </p:txBody>
          </p:sp>
          <p:sp>
            <p:nvSpPr>
              <p:cNvPr id="12295" name="文本框 31"/>
              <p:cNvSpPr txBox="1"/>
              <p:nvPr/>
            </p:nvSpPr>
            <p:spPr>
              <a:xfrm>
                <a:off x="4818742" y="1852519"/>
                <a:ext cx="2394858" cy="368434"/>
              </a:xfrm>
              <a:prstGeom prst="rect">
                <a:avLst/>
              </a:prstGeom>
              <a:noFill/>
              <a:ln w="9525">
                <a:noFill/>
              </a:ln>
            </p:spPr>
            <p:txBody>
              <a:bodyPr wrap="square" anchor="t">
                <a:spAutoFit/>
              </a:bodyPr>
              <a:p>
                <a:r>
                  <a:rPr lang="en-US" altLang="zh-CN" dirty="0">
                    <a:solidFill>
                      <a:srgbClr val="00243E"/>
                    </a:solidFill>
                    <a:latin typeface="Times New Roman" panose="02020603050405020304" pitchFamily="18" charset="0"/>
                    <a:ea typeface="微软雅黑" panose="020B0503020204020204" pitchFamily="34" charset="-122"/>
                  </a:rPr>
                  <a:t>Research Background</a:t>
                </a:r>
                <a:endParaRPr lang="zh-CN" altLang="en-US" dirty="0">
                  <a:solidFill>
                    <a:srgbClr val="00243E"/>
                  </a:solidFill>
                  <a:latin typeface="Times New Roman" panose="02020603050405020304" pitchFamily="18" charset="0"/>
                  <a:ea typeface="微软雅黑" panose="020B0503020204020204" pitchFamily="34" charset="-122"/>
                </a:endParaRPr>
              </a:p>
            </p:txBody>
          </p:sp>
        </p:grpSp>
        <p:grpSp>
          <p:nvGrpSpPr>
            <p:cNvPr id="12296" name="组合 27"/>
            <p:cNvGrpSpPr/>
            <p:nvPr/>
          </p:nvGrpSpPr>
          <p:grpSpPr>
            <a:xfrm>
              <a:off x="3909356" y="1685526"/>
              <a:ext cx="828000" cy="828000"/>
              <a:chOff x="3909356" y="1685526"/>
              <a:chExt cx="828000" cy="828000"/>
            </a:xfrm>
          </p:grpSpPr>
          <p:sp>
            <p:nvSpPr>
              <p:cNvPr id="12297" name="文本框 28"/>
              <p:cNvSpPr txBox="1"/>
              <p:nvPr/>
            </p:nvSpPr>
            <p:spPr>
              <a:xfrm>
                <a:off x="3909356" y="1745583"/>
                <a:ext cx="828000" cy="707012"/>
              </a:xfrm>
              <a:prstGeom prst="rect">
                <a:avLst/>
              </a:prstGeom>
              <a:noFill/>
              <a:ln w="9525">
                <a:noFill/>
              </a:ln>
            </p:spPr>
            <p:txBody>
              <a:bodyPr wrap="square" anchor="t">
                <a:spAutoFit/>
              </a:bodyPr>
              <a:p>
                <a:pPr algn="ctr"/>
                <a:r>
                  <a:rPr lang="en-US" altLang="zh-CN" sz="4000" b="1" dirty="0">
                    <a:solidFill>
                      <a:schemeClr val="accent1"/>
                    </a:solidFill>
                    <a:latin typeface="微软雅黑" panose="020B0503020204020204" pitchFamily="34" charset="-122"/>
                    <a:ea typeface="微软雅黑" panose="020B0503020204020204" pitchFamily="34" charset="-122"/>
                  </a:rPr>
                  <a:t>01</a:t>
                </a:r>
                <a:endParaRPr lang="en-US" altLang="zh-CN" sz="4000" b="1" dirty="0">
                  <a:solidFill>
                    <a:schemeClr val="accent1"/>
                  </a:solidFill>
                  <a:latin typeface="微软雅黑" panose="020B0503020204020204" pitchFamily="34" charset="-122"/>
                  <a:ea typeface="微软雅黑" panose="020B0503020204020204" pitchFamily="34" charset="-122"/>
                </a:endParaRPr>
              </a:p>
            </p:txBody>
          </p:sp>
          <p:sp>
            <p:nvSpPr>
              <p:cNvPr id="30" name="矩形 29"/>
              <p:cNvSpPr/>
              <p:nvPr/>
            </p:nvSpPr>
            <p:spPr>
              <a:xfrm>
                <a:off x="3909356"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grpSp>
      <p:grpSp>
        <p:nvGrpSpPr>
          <p:cNvPr id="33" name="组合 32"/>
          <p:cNvGrpSpPr/>
          <p:nvPr/>
        </p:nvGrpSpPr>
        <p:grpSpPr>
          <a:xfrm flipH="1">
            <a:off x="1422400" y="5018088"/>
            <a:ext cx="8788400" cy="860425"/>
            <a:chOff x="3873413" y="4736171"/>
            <a:chExt cx="3434257" cy="860506"/>
          </a:xfrm>
        </p:grpSpPr>
        <p:grpSp>
          <p:nvGrpSpPr>
            <p:cNvPr id="12300" name="组合 33"/>
            <p:cNvGrpSpPr/>
            <p:nvPr/>
          </p:nvGrpSpPr>
          <p:grpSpPr>
            <a:xfrm>
              <a:off x="4912812" y="4736171"/>
              <a:ext cx="2394858" cy="860506"/>
              <a:chOff x="4818742" y="3526390"/>
              <a:chExt cx="2394858" cy="860506"/>
            </a:xfrm>
          </p:grpSpPr>
          <p:sp>
            <p:nvSpPr>
              <p:cNvPr id="12301" name="文本框 37"/>
              <p:cNvSpPr txBox="1"/>
              <p:nvPr/>
            </p:nvSpPr>
            <p:spPr>
              <a:xfrm>
                <a:off x="4818742" y="3526390"/>
                <a:ext cx="2394858" cy="521634"/>
              </a:xfrm>
              <a:prstGeom prst="rect">
                <a:avLst/>
              </a:prstGeom>
              <a:noFill/>
              <a:ln w="9525">
                <a:noFill/>
              </a:ln>
            </p:spPr>
            <p:txBody>
              <a:bodyPr wrap="square" anchor="t">
                <a:spAutoFit/>
              </a:bodyPr>
              <a:p>
                <a:r>
                  <a:rPr lang="zh-CN" altLang="en-US" sz="2800" b="1" dirty="0">
                    <a:latin typeface="微软雅黑" panose="020B0503020204020204" pitchFamily="34" charset="-122"/>
                    <a:ea typeface="微软雅黑" panose="020B0503020204020204" pitchFamily="34" charset="-122"/>
                  </a:rPr>
                  <a:t>设计结果</a:t>
                </a:r>
                <a:endParaRPr lang="zh-CN" altLang="en-US" sz="2800" b="1" dirty="0">
                  <a:latin typeface="微软雅黑" panose="020B0503020204020204" pitchFamily="34" charset="-122"/>
                  <a:ea typeface="微软雅黑" panose="020B0503020204020204" pitchFamily="34" charset="-122"/>
                </a:endParaRPr>
              </a:p>
            </p:txBody>
          </p:sp>
          <p:sp>
            <p:nvSpPr>
              <p:cNvPr id="12302" name="文本框 38"/>
              <p:cNvSpPr txBox="1"/>
              <p:nvPr/>
            </p:nvSpPr>
            <p:spPr>
              <a:xfrm>
                <a:off x="4818742" y="4018833"/>
                <a:ext cx="2394858" cy="368063"/>
              </a:xfrm>
              <a:prstGeom prst="rect">
                <a:avLst/>
              </a:prstGeom>
              <a:noFill/>
              <a:ln w="9525">
                <a:noFill/>
              </a:ln>
            </p:spPr>
            <p:txBody>
              <a:bodyPr wrap="square" anchor="t">
                <a:spAutoFit/>
              </a:bodyPr>
              <a:p>
                <a:r>
                  <a:rPr lang="en-US" altLang="zh-CN" dirty="0">
                    <a:solidFill>
                      <a:srgbClr val="00243E"/>
                    </a:solidFill>
                    <a:latin typeface="Times New Roman" panose="02020603050405020304" pitchFamily="18" charset="0"/>
                    <a:ea typeface="微软雅黑" panose="020B0503020204020204" pitchFamily="34" charset="-122"/>
                  </a:rPr>
                  <a:t>Design Results</a:t>
                </a:r>
                <a:endParaRPr lang="en-US" altLang="zh-CN" dirty="0">
                  <a:solidFill>
                    <a:srgbClr val="00243E"/>
                  </a:solidFill>
                  <a:latin typeface="Times New Roman" panose="02020603050405020304" pitchFamily="18" charset="0"/>
                  <a:ea typeface="微软雅黑" panose="020B0503020204020204" pitchFamily="34" charset="-122"/>
                </a:endParaRPr>
              </a:p>
            </p:txBody>
          </p:sp>
        </p:grpSp>
        <p:grpSp>
          <p:nvGrpSpPr>
            <p:cNvPr id="12303" name="组合 34"/>
            <p:cNvGrpSpPr/>
            <p:nvPr/>
          </p:nvGrpSpPr>
          <p:grpSpPr>
            <a:xfrm>
              <a:off x="3873413" y="4753058"/>
              <a:ext cx="899886" cy="828000"/>
              <a:chOff x="3873413" y="4753058"/>
              <a:chExt cx="899886" cy="828000"/>
            </a:xfrm>
          </p:grpSpPr>
          <p:sp>
            <p:nvSpPr>
              <p:cNvPr id="12304" name="文本框 35"/>
              <p:cNvSpPr txBox="1"/>
              <p:nvPr/>
            </p:nvSpPr>
            <p:spPr>
              <a:xfrm>
                <a:off x="3873413" y="4782338"/>
                <a:ext cx="899886" cy="767856"/>
              </a:xfrm>
              <a:prstGeom prst="rect">
                <a:avLst/>
              </a:prstGeom>
              <a:noFill/>
              <a:ln w="9525">
                <a:noFill/>
              </a:ln>
            </p:spPr>
            <p:txBody>
              <a:bodyPr wrap="square" anchor="t">
                <a:spAutoFit/>
              </a:bodyPr>
              <a:p>
                <a:pPr algn="ctr"/>
                <a:r>
                  <a:rPr lang="en-US" altLang="zh-CN" sz="4400" b="1" dirty="0">
                    <a:solidFill>
                      <a:schemeClr val="accent1"/>
                    </a:solidFill>
                    <a:latin typeface="微软雅黑" panose="020B0503020204020204" pitchFamily="34" charset="-122"/>
                    <a:ea typeface="微软雅黑" panose="020B0503020204020204" pitchFamily="34" charset="-122"/>
                  </a:rPr>
                  <a:t>03</a:t>
                </a:r>
                <a:endParaRPr lang="en-US" altLang="zh-CN" sz="4400" b="1" dirty="0">
                  <a:solidFill>
                    <a:schemeClr val="accent1"/>
                  </a:solidFill>
                  <a:latin typeface="微软雅黑" panose="020B0503020204020204" pitchFamily="34" charset="-122"/>
                  <a:ea typeface="微软雅黑" panose="020B0503020204020204" pitchFamily="34" charset="-122"/>
                </a:endParaRPr>
              </a:p>
            </p:txBody>
          </p:sp>
          <p:sp>
            <p:nvSpPr>
              <p:cNvPr id="37" name="矩形 36"/>
              <p:cNvSpPr/>
              <p:nvPr/>
            </p:nvSpPr>
            <p:spPr>
              <a:xfrm>
                <a:off x="3909356" y="4753058"/>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grpSp>
      <p:grpSp>
        <p:nvGrpSpPr>
          <p:cNvPr id="40" name="组合 39"/>
          <p:cNvGrpSpPr/>
          <p:nvPr/>
        </p:nvGrpSpPr>
        <p:grpSpPr>
          <a:xfrm flipH="1">
            <a:off x="1422400" y="3449638"/>
            <a:ext cx="8788400" cy="860425"/>
            <a:chOff x="3873413" y="3187016"/>
            <a:chExt cx="3434257" cy="860944"/>
          </a:xfrm>
        </p:grpSpPr>
        <p:grpSp>
          <p:nvGrpSpPr>
            <p:cNvPr id="12307" name="组合 40"/>
            <p:cNvGrpSpPr/>
            <p:nvPr/>
          </p:nvGrpSpPr>
          <p:grpSpPr>
            <a:xfrm>
              <a:off x="4912812" y="3187016"/>
              <a:ext cx="2394858" cy="860944"/>
              <a:chOff x="4818742" y="3526390"/>
              <a:chExt cx="2394858" cy="860944"/>
            </a:xfrm>
          </p:grpSpPr>
          <p:sp>
            <p:nvSpPr>
              <p:cNvPr id="12308" name="文本框 44"/>
              <p:cNvSpPr txBox="1"/>
              <p:nvPr/>
            </p:nvSpPr>
            <p:spPr>
              <a:xfrm>
                <a:off x="4818742" y="3526390"/>
                <a:ext cx="2394858" cy="522255"/>
              </a:xfrm>
              <a:prstGeom prst="rect">
                <a:avLst/>
              </a:prstGeom>
              <a:noFill/>
              <a:ln w="9525">
                <a:noFill/>
              </a:ln>
            </p:spPr>
            <p:txBody>
              <a:bodyPr wrap="square" anchor="t">
                <a:spAutoFit/>
              </a:bodyPr>
              <a:p>
                <a:r>
                  <a:rPr lang="zh-CN" altLang="en-US" sz="2800" b="1" dirty="0">
                    <a:latin typeface="微软雅黑" panose="020B0503020204020204" pitchFamily="34" charset="-122"/>
                    <a:ea typeface="微软雅黑" panose="020B0503020204020204" pitchFamily="34" charset="-122"/>
                  </a:rPr>
                  <a:t>设计路线</a:t>
                </a:r>
                <a:endParaRPr lang="zh-CN" altLang="en-US" sz="2800" b="1" dirty="0">
                  <a:latin typeface="微软雅黑" panose="020B0503020204020204" pitchFamily="34" charset="-122"/>
                  <a:ea typeface="微软雅黑" panose="020B0503020204020204" pitchFamily="34" charset="-122"/>
                </a:endParaRPr>
              </a:p>
            </p:txBody>
          </p:sp>
          <p:sp>
            <p:nvSpPr>
              <p:cNvPr id="12309" name="文本框 45"/>
              <p:cNvSpPr txBox="1"/>
              <p:nvPr/>
            </p:nvSpPr>
            <p:spPr>
              <a:xfrm>
                <a:off x="4818742" y="4018833"/>
                <a:ext cx="2394858" cy="368501"/>
              </a:xfrm>
              <a:prstGeom prst="rect">
                <a:avLst/>
              </a:prstGeom>
              <a:noFill/>
              <a:ln w="9525">
                <a:noFill/>
              </a:ln>
            </p:spPr>
            <p:txBody>
              <a:bodyPr wrap="square" anchor="t">
                <a:spAutoFit/>
              </a:bodyPr>
              <a:p>
                <a:r>
                  <a:rPr lang="en-US" altLang="zh-CN" dirty="0">
                    <a:solidFill>
                      <a:srgbClr val="00243E"/>
                    </a:solidFill>
                    <a:latin typeface="Times New Roman" panose="02020603050405020304" pitchFamily="18" charset="0"/>
                    <a:ea typeface="微软雅黑" panose="020B0503020204020204" pitchFamily="34" charset="-122"/>
                  </a:rPr>
                  <a:t>Design Methods</a:t>
                </a:r>
                <a:endParaRPr lang="en-US" altLang="zh-CN" dirty="0">
                  <a:solidFill>
                    <a:srgbClr val="00243E"/>
                  </a:solidFill>
                  <a:latin typeface="Times New Roman" panose="02020603050405020304" pitchFamily="18" charset="0"/>
                  <a:ea typeface="微软雅黑" panose="020B0503020204020204" pitchFamily="34" charset="-122"/>
                </a:endParaRPr>
              </a:p>
            </p:txBody>
          </p:sp>
        </p:grpSp>
        <p:grpSp>
          <p:nvGrpSpPr>
            <p:cNvPr id="12310" name="组合 41"/>
            <p:cNvGrpSpPr/>
            <p:nvPr/>
          </p:nvGrpSpPr>
          <p:grpSpPr>
            <a:xfrm>
              <a:off x="3873413" y="3203903"/>
              <a:ext cx="899886" cy="828000"/>
              <a:chOff x="3873413" y="3203903"/>
              <a:chExt cx="899886" cy="828000"/>
            </a:xfrm>
          </p:grpSpPr>
          <p:sp>
            <p:nvSpPr>
              <p:cNvPr id="12311" name="文本框 42"/>
              <p:cNvSpPr txBox="1"/>
              <p:nvPr/>
            </p:nvSpPr>
            <p:spPr>
              <a:xfrm>
                <a:off x="3873413" y="3233183"/>
                <a:ext cx="899886" cy="768769"/>
              </a:xfrm>
              <a:prstGeom prst="rect">
                <a:avLst/>
              </a:prstGeom>
              <a:noFill/>
              <a:ln w="9525">
                <a:noFill/>
              </a:ln>
            </p:spPr>
            <p:txBody>
              <a:bodyPr wrap="square" anchor="t">
                <a:spAutoFit/>
              </a:bodyPr>
              <a:p>
                <a:pPr algn="ctr"/>
                <a:r>
                  <a:rPr lang="en-US" altLang="zh-CN" sz="4400" b="1" dirty="0">
                    <a:solidFill>
                      <a:schemeClr val="accent1"/>
                    </a:solidFill>
                    <a:latin typeface="微软雅黑" panose="020B0503020204020204" pitchFamily="34" charset="-122"/>
                    <a:ea typeface="微软雅黑" panose="020B0503020204020204" pitchFamily="34" charset="-122"/>
                  </a:rPr>
                  <a:t>02</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44" name="矩形 43"/>
              <p:cNvSpPr/>
              <p:nvPr/>
            </p:nvSpPr>
            <p:spPr>
              <a:xfrm>
                <a:off x="3909356"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grpSp>
      <p:sp>
        <p:nvSpPr>
          <p:cNvPr id="47" name="矩形 46"/>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56" name="灯片编号占位符 55"/>
          <p:cNvSpPr>
            <a:spLocks noGrp="1"/>
          </p:cNvSpPr>
          <p:nvPr>
            <p:ph type="sldNum" sz="quarter" idx="12"/>
          </p:nvPr>
        </p:nvSpPr>
        <p:spPr/>
        <p:txBody>
          <a:bodyPr vert="horz" lIns="91440" tIns="45720" rIns="91440" bIns="45720" rtlCol="0" anchor="ctr"/>
          <a:lstStyle/>
          <a:p>
            <a:pPr marL="0" marR="0" indent="0" algn="r" defTabSz="914400" rtl="0" eaLnBrk="1" fontAlgn="auto" latinLnBrk="0" hangingPunct="1">
              <a:lnSpc>
                <a:spcPct val="100000"/>
              </a:lnSpc>
              <a:spcBef>
                <a:spcPct val="0"/>
              </a:spcBef>
              <a:spcAft>
                <a:spcPct val="0"/>
              </a:spcAft>
              <a:buClrTx/>
              <a:buSzTx/>
              <a:buFontTx/>
              <a:buNone/>
            </a:pPr>
            <a:fld id="{0C913308-F349-4B6D-A68A-DD1791B4A57B}" type="slidenum">
              <a:rPr kumimoji="0" lang="zh-CN" altLang="en-US" sz="1200" b="0" i="0" u="none" strike="noStrike" kern="1200" cap="none" spc="0" normalizeH="0" baseline="0" noProof="1" smtClean="0">
                <a:solidFill>
                  <a:schemeClr val="tx1">
                    <a:tint val="75000"/>
                  </a:schemeClr>
                </a:solidFill>
                <a:latin typeface="+mn-lt"/>
                <a:ea typeface="+mn-ea"/>
                <a:cs typeface="+mn-cs"/>
              </a:rPr>
            </a:fld>
            <a:endParaRPr kumimoji="0" lang="zh-CN" altLang="en-US" sz="1200" b="0" i="0" u="none" strike="noStrike" kern="1200" cap="none" spc="0" normalizeH="0" baseline="0" noProof="1">
              <a:solidFill>
                <a:schemeClr val="tx1">
                  <a:tint val="75000"/>
                </a:schemeClr>
              </a:solidFill>
              <a:latin typeface="Arial" panose="020B0604020202020204" pitchFamily="34" charset="0"/>
              <a:ea typeface="微软雅黑" panose="020B0503020204020204" pitchFamily="34" charset="-122"/>
              <a:cs typeface="+mn-cs"/>
            </a:endParaRPr>
          </a:p>
        </p:txBody>
      </p:sp>
    </p:spTree>
  </p:cSld>
  <p:clrMapOvr>
    <a:masterClrMapping/>
  </p:clrMapOvr>
  <p:transition spd="slow" advTm="349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 presetClass="entr" presetSubtype="2" fill="hold" nodeType="withEffect">
                                  <p:stCondLst>
                                    <p:cond delay="30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ppt_x</p:attrName>
                                        </p:attrNameLst>
                                      </p:cBhvr>
                                      <p:tavLst>
                                        <p:tav tm="0">
                                          <p:val>
                                            <p:strVal val="1+#ppt_w/2"/>
                                          </p:val>
                                        </p:tav>
                                        <p:tav tm="100000">
                                          <p:val>
                                            <p:strVal val="#ppt_x"/>
                                          </p:val>
                                        </p:tav>
                                      </p:tavLst>
                                    </p:anim>
                                    <p:anim calcmode="lin" valueType="num">
                                      <p:cBhvr>
                                        <p:cTn id="20" dur="5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90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ppt_x</p:attrName>
                                        </p:attrNameLst>
                                      </p:cBhvr>
                                      <p:tavLst>
                                        <p:tav tm="0">
                                          <p:val>
                                            <p:strVal val="1+#ppt_w/2"/>
                                          </p:val>
                                        </p:tav>
                                        <p:tav tm="100000">
                                          <p:val>
                                            <p:strVal val="#ppt_x"/>
                                          </p:val>
                                        </p:tav>
                                      </p:tavLst>
                                    </p:anim>
                                    <p:anim calcmode="lin" valueType="num">
                                      <p:cBhvr>
                                        <p:cTn id="24" dur="500" fill="hold"/>
                                        <p:tgtEl>
                                          <p:spTgt spid="4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15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ppt_x</p:attrName>
                                        </p:attrNameLst>
                                      </p:cBhvr>
                                      <p:tavLst>
                                        <p:tav tm="0">
                                          <p:val>
                                            <p:strVal val="1+#ppt_w/2"/>
                                          </p:val>
                                        </p:tav>
                                        <p:tav tm="100000">
                                          <p:val>
                                            <p:strVal val="#ppt_x"/>
                                          </p:val>
                                        </p:tav>
                                      </p:tavLst>
                                    </p:anim>
                                    <p:anim calcmode="lin" valueType="num">
                                      <p:cBhvr>
                                        <p:cTn id="2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667508" y="0"/>
            <a:ext cx="8856984" cy="6858000"/>
          </a:xfrm>
          <a:prstGeom prst="rect">
            <a:avLst/>
          </a:prstGeom>
          <a:solidFill>
            <a:schemeClr val="accent1">
              <a:alpha val="71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4" name="组合 3"/>
          <p:cNvGrpSpPr/>
          <p:nvPr/>
        </p:nvGrpSpPr>
        <p:grpSpPr>
          <a:xfrm>
            <a:off x="4945508" y="1329524"/>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strike="noStrike" noProof="1">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strike="noStrike" noProof="1">
                <a:solidFill>
                  <a:srgbClr val="294A5A"/>
                </a:solidFill>
                <a:ea typeface="宋体" panose="02010600030101010101" pitchFamily="2" charset="-122"/>
              </a:endParaRPr>
            </a:p>
          </p:txBody>
        </p:sp>
      </p:grpSp>
      <p:sp>
        <p:nvSpPr>
          <p:cNvPr id="7" name="TextBox 12"/>
          <p:cNvSpPr txBox="1"/>
          <p:nvPr/>
        </p:nvSpPr>
        <p:spPr>
          <a:xfrm>
            <a:off x="2968625" y="3754438"/>
            <a:ext cx="6254750" cy="830262"/>
          </a:xfrm>
          <a:prstGeom prst="rect">
            <a:avLst/>
          </a:prstGeom>
          <a:noFill/>
          <a:ln w="9525">
            <a:noFill/>
          </a:ln>
        </p:spPr>
        <p:txBody>
          <a:bodyPr wrap="square" lIns="91398" tIns="45699" rIns="91398" bIns="45699" anchor="t">
            <a:spAutoFit/>
          </a:bodyPr>
          <a:p>
            <a:pPr algn="ctr"/>
            <a:r>
              <a:rPr lang="zh-CN" altLang="en-US" sz="4800" b="1" dirty="0">
                <a:solidFill>
                  <a:srgbClr val="FFFFFF"/>
                </a:solidFill>
                <a:latin typeface="微软雅黑" panose="020B0503020204020204" pitchFamily="34" charset="-122"/>
                <a:ea typeface="微软雅黑" panose="020B0503020204020204" pitchFamily="34" charset="-122"/>
              </a:rPr>
              <a:t>研究背景</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cxnSp>
        <p:nvCxnSpPr>
          <p:cNvPr id="8" name="原创设计小乖qq:2013440355"/>
          <p:cNvCxnSpPr/>
          <p:nvPr/>
        </p:nvCxnSpPr>
        <p:spPr>
          <a:xfrm>
            <a:off x="2641600" y="4570413"/>
            <a:ext cx="6908800" cy="0"/>
          </a:xfrm>
          <a:prstGeom prst="line">
            <a:avLst/>
          </a:prstGeom>
          <a:ln w="9525" cap="flat" cmpd="sng">
            <a:solidFill>
              <a:schemeClr val="accent2"/>
            </a:solidFill>
            <a:prstDash val="solid"/>
            <a:round/>
            <a:headEnd type="none" w="med" len="med"/>
            <a:tailEnd type="none" w="med" len="med"/>
          </a:ln>
        </p:spPr>
      </p:cxnSp>
      <p:sp>
        <p:nvSpPr>
          <p:cNvPr id="16" name="Freeform 27"/>
          <p:cNvSpPr>
            <a:spLocks noEditPoints="1"/>
          </p:cNvSpPr>
          <p:nvPr/>
        </p:nvSpPr>
        <p:spPr bwMode="auto">
          <a:xfrm>
            <a:off x="5426075" y="1817688"/>
            <a:ext cx="1358900" cy="1200150"/>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strike="noStrike" noProof="1">
              <a:ea typeface="宋体" panose="02010600030101010101" pitchFamily="2" charset="-122"/>
            </a:endParaRPr>
          </a:p>
        </p:txBody>
      </p:sp>
      <p:grpSp>
        <p:nvGrpSpPr>
          <p:cNvPr id="2" name="组合 1"/>
          <p:cNvGrpSpPr/>
          <p:nvPr/>
        </p:nvGrpSpPr>
        <p:grpSpPr>
          <a:xfrm>
            <a:off x="3830638" y="4795838"/>
            <a:ext cx="5260975" cy="1147762"/>
            <a:chOff x="3839574" y="4796619"/>
            <a:chExt cx="3977629" cy="1051050"/>
          </a:xfrm>
        </p:grpSpPr>
        <p:grpSp>
          <p:nvGrpSpPr>
            <p:cNvPr id="14343" name="组合 17"/>
            <p:cNvGrpSpPr/>
            <p:nvPr/>
          </p:nvGrpSpPr>
          <p:grpSpPr>
            <a:xfrm>
              <a:off x="3839574" y="4796619"/>
              <a:ext cx="3977629" cy="364277"/>
              <a:chOff x="3839574" y="4796619"/>
              <a:chExt cx="3977629" cy="364277"/>
            </a:xfrm>
          </p:grpSpPr>
          <p:sp>
            <p:nvSpPr>
              <p:cNvPr id="14344" name="Oval 39"/>
              <p:cNvSpPr>
                <a:spLocks noChangeAspect="1"/>
              </p:cNvSpPr>
              <p:nvPr/>
            </p:nvSpPr>
            <p:spPr>
              <a:xfrm>
                <a:off x="3839574" y="4887979"/>
                <a:ext cx="216019" cy="217054"/>
              </a:xfrm>
              <a:prstGeom prst="ellipse">
                <a:avLst/>
              </a:prstGeom>
              <a:solidFill>
                <a:schemeClr val="accent1"/>
              </a:solidFill>
              <a:ln w="28575" cap="flat" cmpd="sng">
                <a:solidFill>
                  <a:schemeClr val="bg2"/>
                </a:solidFill>
                <a:prstDash val="solid"/>
                <a:miter/>
                <a:headEnd type="none" w="med" len="med"/>
                <a:tailEnd type="none" w="med" len="med"/>
              </a:ln>
            </p:spPr>
            <p:txBody>
              <a:bodyPr wrap="square" lIns="91398" tIns="45699" rIns="91398" bIns="45699" anchor="t"/>
              <a:p>
                <a:endParaRPr lang="zh-CN" altLang="en-US" sz="2000">
                  <a:solidFill>
                    <a:srgbClr val="484849"/>
                  </a:solidFill>
                  <a:latin typeface="Arial" panose="020B0604020202020204" pitchFamily="34" charset="0"/>
                  <a:ea typeface="宋体" panose="02010600030101010101" pitchFamily="2" charset="-122"/>
                </a:endParaRPr>
              </a:p>
            </p:txBody>
          </p:sp>
          <p:sp>
            <p:nvSpPr>
              <p:cNvPr id="14345" name="TextBox 39"/>
              <p:cNvSpPr txBox="1"/>
              <p:nvPr/>
            </p:nvSpPr>
            <p:spPr>
              <a:xfrm>
                <a:off x="4202851" y="4796619"/>
                <a:ext cx="3614352" cy="364277"/>
              </a:xfrm>
              <a:prstGeom prst="rect">
                <a:avLst/>
              </a:prstGeom>
              <a:noFill/>
              <a:ln w="9525">
                <a:noFill/>
              </a:ln>
            </p:spPr>
            <p:txBody>
              <a:bodyPr wrap="square" lIns="91398" tIns="45699" rIns="91398" bIns="45699" anchor="t">
                <a:spAutoFit/>
              </a:bodyPr>
              <a:p>
                <a:r>
                  <a:rPr lang="zh-CN" altLang="en-US" sz="2000" dirty="0">
                    <a:solidFill>
                      <a:srgbClr val="FFFFFF"/>
                    </a:solidFill>
                    <a:latin typeface="微软雅黑" panose="020B0503020204020204" pitchFamily="34" charset="-122"/>
                    <a:ea typeface="微软雅黑" panose="020B0503020204020204" pitchFamily="34" charset="-122"/>
                  </a:rPr>
                  <a:t>项目名称：用</a:t>
                </a:r>
                <a:r>
                  <a:rPr lang="en-US" altLang="zh-CN" sz="2000" dirty="0">
                    <a:solidFill>
                      <a:srgbClr val="FFFFFF"/>
                    </a:solidFill>
                    <a:latin typeface="微软雅黑" panose="020B0503020204020204" pitchFamily="34" charset="-122"/>
                    <a:ea typeface="微软雅黑" panose="020B0503020204020204" pitchFamily="34" charset="-122"/>
                  </a:rPr>
                  <a:t>python</a:t>
                </a:r>
                <a:r>
                  <a:rPr lang="zh-CN" altLang="en-US" sz="2000" dirty="0">
                    <a:solidFill>
                      <a:srgbClr val="FFFFFF"/>
                    </a:solidFill>
                    <a:latin typeface="微软雅黑" panose="020B0503020204020204" pitchFamily="34" charset="-122"/>
                    <a:ea typeface="微软雅黑" panose="020B0503020204020204" pitchFamily="34" charset="-122"/>
                  </a:rPr>
                  <a:t>实现多功能画板</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grpSp>
          <p:nvGrpSpPr>
            <p:cNvPr id="14346" name="组合 24"/>
            <p:cNvGrpSpPr/>
            <p:nvPr/>
          </p:nvGrpSpPr>
          <p:grpSpPr>
            <a:xfrm>
              <a:off x="3839574" y="5201164"/>
              <a:ext cx="3656961" cy="646505"/>
              <a:chOff x="3839574" y="4796619"/>
              <a:chExt cx="3656961" cy="646505"/>
            </a:xfrm>
          </p:grpSpPr>
          <p:sp>
            <p:nvSpPr>
              <p:cNvPr id="14347" name="Oval 39"/>
              <p:cNvSpPr>
                <a:spLocks noChangeAspect="1"/>
              </p:cNvSpPr>
              <p:nvPr/>
            </p:nvSpPr>
            <p:spPr>
              <a:xfrm>
                <a:off x="3839574" y="4888026"/>
                <a:ext cx="215916" cy="217142"/>
              </a:xfrm>
              <a:prstGeom prst="ellipse">
                <a:avLst/>
              </a:prstGeom>
              <a:solidFill>
                <a:schemeClr val="accent1"/>
              </a:solidFill>
              <a:ln w="28575" cap="flat" cmpd="sng">
                <a:solidFill>
                  <a:schemeClr val="bg2"/>
                </a:solidFill>
                <a:prstDash val="solid"/>
                <a:miter/>
                <a:headEnd type="none" w="med" len="med"/>
                <a:tailEnd type="none" w="med" len="med"/>
              </a:ln>
            </p:spPr>
            <p:txBody>
              <a:bodyPr wrap="square" lIns="91398" tIns="45699" rIns="91398" bIns="45699" anchor="t"/>
              <a:p>
                <a:endParaRPr lang="zh-CN" altLang="en-US" sz="2000">
                  <a:solidFill>
                    <a:srgbClr val="484849"/>
                  </a:solidFill>
                  <a:latin typeface="Arial" panose="020B0604020202020204" pitchFamily="34" charset="0"/>
                  <a:ea typeface="宋体" panose="02010600030101010101" pitchFamily="2" charset="-122"/>
                </a:endParaRPr>
              </a:p>
            </p:txBody>
          </p:sp>
          <p:sp>
            <p:nvSpPr>
              <p:cNvPr id="14348" name="原创设计小乖qq:2013440355"/>
              <p:cNvSpPr txBox="1"/>
              <p:nvPr/>
            </p:nvSpPr>
            <p:spPr>
              <a:xfrm>
                <a:off x="4202486" y="4796619"/>
                <a:ext cx="3294049" cy="646505"/>
              </a:xfrm>
              <a:prstGeom prst="rect">
                <a:avLst/>
              </a:prstGeom>
              <a:noFill/>
              <a:ln w="9525">
                <a:noFill/>
              </a:ln>
            </p:spPr>
            <p:txBody>
              <a:bodyPr wrap="square" lIns="91398" tIns="45699" rIns="91398" bIns="45699" anchor="t">
                <a:spAutoFit/>
              </a:bodyPr>
              <a:p>
                <a:r>
                  <a:rPr lang="zh-CN" altLang="en-US" sz="2000" dirty="0">
                    <a:solidFill>
                      <a:srgbClr val="FFFFFF"/>
                    </a:solidFill>
                    <a:latin typeface="微软雅黑" panose="020B0503020204020204" pitchFamily="34" charset="-122"/>
                    <a:ea typeface="微软雅黑" panose="020B0503020204020204" pitchFamily="34" charset="-122"/>
                  </a:rPr>
                  <a:t>开发人：李秋阳 潘延麒</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grpSp>
      <p:sp>
        <p:nvSpPr>
          <p:cNvPr id="32" name="原创设计小乖qq:2013440355"/>
          <p:cNvSpPr>
            <a:spLocks noGrp="1"/>
          </p:cNvSpPr>
          <p:nvPr>
            <p:ph type="sldNum" sz="quarter" idx="12"/>
          </p:nvPr>
        </p:nvSpPr>
        <p:spPr/>
        <p:txBody>
          <a:bodyPr vert="horz" lIns="91440" tIns="45720" rIns="91440" bIns="45720" rtlCol="0" anchor="ctr"/>
          <a:lstStyle/>
          <a:p>
            <a:pPr marL="0" marR="0" indent="0" algn="r" defTabSz="914400" rtl="0" eaLnBrk="1" fontAlgn="auto" latinLnBrk="0" hangingPunct="1">
              <a:lnSpc>
                <a:spcPct val="100000"/>
              </a:lnSpc>
              <a:spcBef>
                <a:spcPct val="0"/>
              </a:spcBef>
              <a:spcAft>
                <a:spcPct val="0"/>
              </a:spcAft>
              <a:buClrTx/>
              <a:buSzTx/>
              <a:buFontTx/>
              <a:buNone/>
            </a:pPr>
            <a:fld id="{0C913308-F349-4B6D-A68A-DD1791B4A57B}" type="slidenum">
              <a:rPr kumimoji="0" lang="zh-CN" altLang="en-US" sz="1200" b="0" i="0" u="none" strike="noStrike" kern="1200" cap="none" spc="0" normalizeH="0" baseline="0" noProof="1" smtClean="0">
                <a:solidFill>
                  <a:schemeClr val="tx1">
                    <a:tint val="75000"/>
                  </a:schemeClr>
                </a:solidFill>
                <a:latin typeface="+mn-lt"/>
                <a:ea typeface="+mn-ea"/>
                <a:cs typeface="+mn-cs"/>
              </a:rPr>
            </a:fld>
            <a:endParaRPr kumimoji="0" lang="zh-CN" altLang="en-US" sz="1200" b="0" i="0" u="none" strike="noStrike" kern="1200" cap="none" spc="0" normalizeH="0" baseline="0" noProof="1">
              <a:solidFill>
                <a:schemeClr val="tx1">
                  <a:tint val="75000"/>
                </a:schemeClr>
              </a:solidFill>
              <a:latin typeface="Arial" panose="020B0604020202020204" pitchFamily="34" charset="0"/>
              <a:ea typeface="微软雅黑" panose="020B0503020204020204" pitchFamily="34" charset="-122"/>
              <a:cs typeface="+mn-cs"/>
            </a:endParaRPr>
          </a:p>
        </p:txBody>
      </p:sp>
      <p:sp>
        <p:nvSpPr>
          <p:cNvPr id="33" name="矩形 32"/>
          <p:cNvSpPr/>
          <p:nvPr/>
        </p:nvSpPr>
        <p:spPr>
          <a:xfrm>
            <a:off x="0" y="-22056"/>
            <a:ext cx="479376" cy="6880056"/>
          </a:xfrm>
          <a:prstGeom prst="rect">
            <a:avLst/>
          </a:prstGeom>
          <a:solidFill>
            <a:schemeClr val="accent1">
              <a:alpha val="7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34" name="矩形 33"/>
          <p:cNvSpPr/>
          <p:nvPr/>
        </p:nvSpPr>
        <p:spPr>
          <a:xfrm>
            <a:off x="11712624" y="-22056"/>
            <a:ext cx="479376" cy="6880056"/>
          </a:xfrm>
          <a:prstGeom prst="rect">
            <a:avLst/>
          </a:prstGeom>
          <a:solidFill>
            <a:schemeClr val="accent1">
              <a:alpha val="74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Tree>
  </p:cSld>
  <p:clrMapOvr>
    <a:masterClrMapping/>
  </p:clrMapOvr>
  <p:transition spd="slow" advTm="347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500" fill="hold"/>
                                        <p:tgtEl>
                                          <p:spTgt spid="33"/>
                                        </p:tgtEl>
                                        <p:attrNameLst>
                                          <p:attrName>ppt_x</p:attrName>
                                        </p:attrNameLst>
                                      </p:cBhvr>
                                      <p:tavLst>
                                        <p:tav tm="0">
                                          <p:val>
                                            <p:strVal val="0-#ppt_w/2"/>
                                          </p:val>
                                        </p:tav>
                                        <p:tav tm="100000">
                                          <p:val>
                                            <p:strVal val="#ppt_x"/>
                                          </p:val>
                                        </p:tav>
                                      </p:tavLst>
                                    </p:anim>
                                    <p:anim calcmode="lin" valueType="num">
                                      <p:cBhvr>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ppt_x</p:attrName>
                                        </p:attrNameLst>
                                      </p:cBhvr>
                                      <p:tavLst>
                                        <p:tav tm="0">
                                          <p:val>
                                            <p:strVal val="1+#ppt_w/2"/>
                                          </p:val>
                                        </p:tav>
                                        <p:tav tm="100000">
                                          <p:val>
                                            <p:strVal val="#ppt_x"/>
                                          </p:val>
                                        </p:tav>
                                      </p:tavLst>
                                    </p:anim>
                                    <p:anim calcmode="lin" valueType="num">
                                      <p:cBhvr>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000000"/>
                                          </p:val>
                                        </p:tav>
                                        <p:tav tm="100000">
                                          <p:val>
                                            <p:strVal val="#ppt_w"/>
                                          </p:val>
                                        </p:tav>
                                      </p:tavLst>
                                    </p:anim>
                                    <p:anim calcmode="lin" valueType="num">
                                      <p:cBhvr>
                                        <p:cTn id="19" dur="500" fill="hold"/>
                                        <p:tgtEl>
                                          <p:spTgt spid="4"/>
                                        </p:tgtEl>
                                        <p:attrNameLst>
                                          <p:attrName>ppt_h</p:attrName>
                                        </p:attrNameLst>
                                      </p:cBhvr>
                                      <p:tavLst>
                                        <p:tav tm="0">
                                          <p:val>
                                            <p:fltVal val="0.00000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000000"/>
                                          </p:val>
                                        </p:tav>
                                        <p:tav tm="100000">
                                          <p:val>
                                            <p:strVal val="#ppt_w"/>
                                          </p:val>
                                        </p:tav>
                                      </p:tavLst>
                                    </p:anim>
                                    <p:anim calcmode="lin" valueType="num">
                                      <p:cBhvr>
                                        <p:cTn id="24" dur="500" fill="hold"/>
                                        <p:tgtEl>
                                          <p:spTgt spid="16"/>
                                        </p:tgtEl>
                                        <p:attrNameLst>
                                          <p:attrName>ppt_h</p:attrName>
                                        </p:attrNameLst>
                                      </p:cBhvr>
                                      <p:tavLst>
                                        <p:tav tm="0">
                                          <p:val>
                                            <p:fltVal val="0.00000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1"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ppt_x</p:attrName>
                                        </p:attrNameLst>
                                      </p:cBhvr>
                                      <p:tavLst>
                                        <p:tav tm="0">
                                          <p:val>
                                            <p:strVal val="#ppt_x"/>
                                          </p:val>
                                        </p:tav>
                                        <p:tav tm="100000">
                                          <p:val>
                                            <p:strVal val="#ppt_x"/>
                                          </p:val>
                                        </p:tav>
                                      </p:tavLst>
                                    </p:anim>
                                    <p:anim calcmode="lin" valueType="num">
                                      <p:cBhvr>
                                        <p:cTn id="35" dur="500" fill="hold"/>
                                        <p:tgtEl>
                                          <p:spTgt spid="2"/>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50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ppt_x</p:attrName>
                                        </p:attrNameLst>
                                      </p:cBhvr>
                                      <p:tavLst>
                                        <p:tav tm="0">
                                          <p:val>
                                            <p:strVal val="#ppt_x"/>
                                          </p:val>
                                        </p:tav>
                                        <p:tav tm="100000">
                                          <p:val>
                                            <p:strVal val="#ppt_x"/>
                                          </p:val>
                                        </p:tav>
                                      </p:tavLst>
                                    </p:anim>
                                    <p:anim calcmode="lin" valueType="num">
                                      <p:cBhvr>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16" grpId="0" animBg="1"/>
      <p:bldP spid="16" grpId="1" animBg="1"/>
      <p:bldP spid="33" grpId="0" bldLvl="0" animBg="1"/>
      <p:bldP spid="3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0" y="331788"/>
            <a:ext cx="12192000" cy="720725"/>
            <a:chOff x="0" y="331837"/>
            <a:chExt cx="12192000" cy="720626"/>
          </a:xfrm>
        </p:grpSpPr>
        <p:sp>
          <p:nvSpPr>
            <p:cNvPr id="2" name="矩形 1"/>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矩形 2"/>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88" name="文本框 3"/>
            <p:cNvSpPr txBox="1"/>
            <p:nvPr/>
          </p:nvSpPr>
          <p:spPr>
            <a:xfrm>
              <a:off x="722120" y="368985"/>
              <a:ext cx="2304256" cy="646331"/>
            </a:xfrm>
            <a:prstGeom prst="rect">
              <a:avLst/>
            </a:prstGeom>
            <a:noFill/>
            <a:ln w="9525">
              <a:noFill/>
            </a:ln>
          </p:spPr>
          <p:txBody>
            <a:bodyPr wrap="square" anchor="t">
              <a:spAutoFit/>
            </a:bodyPr>
            <a:p>
              <a:r>
                <a:rPr lang="zh-CN" altLang="en-US" sz="3600" dirty="0">
                  <a:latin typeface="Arial" panose="020B0604020202020204" pitchFamily="34" charset="0"/>
                  <a:ea typeface="微软雅黑" panose="020B0503020204020204" pitchFamily="34" charset="-122"/>
                </a:rPr>
                <a:t>研究背景</a:t>
              </a:r>
              <a:endParaRPr lang="zh-CN" altLang="en-US" sz="3600" dirty="0">
                <a:latin typeface="Arial" panose="020B0604020202020204" pitchFamily="34" charset="0"/>
                <a:ea typeface="微软雅黑" panose="020B0503020204020204" pitchFamily="34" charset="-122"/>
              </a:endParaRPr>
            </a:p>
          </p:txBody>
        </p:sp>
        <p:sp>
          <p:nvSpPr>
            <p:cNvPr id="5" name="矩形 4"/>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390" name="文本框 6"/>
            <p:cNvSpPr txBox="1"/>
            <p:nvPr/>
          </p:nvSpPr>
          <p:spPr>
            <a:xfrm>
              <a:off x="3125104" y="430540"/>
              <a:ext cx="4555072" cy="521898"/>
            </a:xfrm>
            <a:prstGeom prst="rect">
              <a:avLst/>
            </a:prstGeom>
            <a:noFill/>
            <a:ln w="9525">
              <a:noFill/>
            </a:ln>
          </p:spPr>
          <p:txBody>
            <a:bodyPr wrap="square" anchor="t">
              <a:spAutoFit/>
            </a:bodyPr>
            <a:p>
              <a:r>
                <a:rPr lang="zh-CN" altLang="en-US" sz="2800" dirty="0">
                  <a:solidFill>
                    <a:schemeClr val="bg2"/>
                  </a:solidFill>
                  <a:latin typeface="Arial" panose="020B0604020202020204" pitchFamily="34" charset="0"/>
                  <a:ea typeface="微软雅黑" panose="020B0503020204020204" pitchFamily="34" charset="-122"/>
                </a:rPr>
                <a:t>开发目标</a:t>
              </a:r>
              <a:endParaRPr lang="zh-CN" altLang="en-US" sz="2800" dirty="0">
                <a:solidFill>
                  <a:schemeClr val="bg2"/>
                </a:solidFill>
                <a:latin typeface="Arial" panose="020B0604020202020204" pitchFamily="34" charset="0"/>
                <a:ea typeface="微软雅黑" panose="020B0503020204020204" pitchFamily="34" charset="-122"/>
              </a:endParaRPr>
            </a:p>
          </p:txBody>
        </p:sp>
      </p:grpSp>
      <p:sp>
        <p:nvSpPr>
          <p:cNvPr id="9" name="灯片编号占位符 8"/>
          <p:cNvSpPr>
            <a:spLocks noGrp="1"/>
          </p:cNvSpPr>
          <p:nvPr>
            <p:ph type="sldNum" sz="quarter" idx="12"/>
          </p:nvPr>
        </p:nvSpPr>
        <p:spPr/>
        <p:txBody>
          <a:bodyPr vert="horz" lIns="91440" tIns="45720" rIns="91440" bIns="45720" rtlCol="0" anchor="ctr"/>
          <a:lstStyle/>
          <a:p>
            <a:pPr marL="0" marR="0" indent="0" algn="r" defTabSz="914400" rtl="0" eaLnBrk="1" fontAlgn="auto" latinLnBrk="0" hangingPunct="1">
              <a:lnSpc>
                <a:spcPct val="100000"/>
              </a:lnSpc>
              <a:spcBef>
                <a:spcPct val="0"/>
              </a:spcBef>
              <a:spcAft>
                <a:spcPct val="0"/>
              </a:spcAft>
              <a:buClrTx/>
              <a:buSzTx/>
              <a:buFontTx/>
              <a:buNone/>
            </a:pPr>
            <a:fld id="{0C913308-F349-4B6D-A68A-DD1791B4A57B}" type="slidenum">
              <a:rPr kumimoji="0" lang="zh-CN" altLang="en-US" sz="1200" b="0" i="0" u="none" strike="noStrike" kern="1200" cap="none" spc="0" normalizeH="0" baseline="0" noProof="1" smtClean="0">
                <a:solidFill>
                  <a:schemeClr val="tx1">
                    <a:tint val="75000"/>
                  </a:schemeClr>
                </a:solidFill>
                <a:latin typeface="+mn-lt"/>
                <a:ea typeface="+mn-ea"/>
                <a:cs typeface="+mn-cs"/>
              </a:rPr>
            </a:fld>
            <a:endParaRPr kumimoji="0" lang="zh-CN" altLang="en-US" sz="1200" b="0" i="0" u="none" strike="noStrike" kern="1200" cap="none" spc="0" normalizeH="0" baseline="0" noProof="1">
              <a:solidFill>
                <a:schemeClr val="tx1">
                  <a:tint val="75000"/>
                </a:schemeClr>
              </a:solidFill>
              <a:latin typeface="Arial" panose="020B0604020202020204" pitchFamily="34" charset="0"/>
              <a:ea typeface="微软雅黑" panose="020B0503020204020204" pitchFamily="34" charset="-122"/>
              <a:cs typeface="+mn-cs"/>
            </a:endParaRPr>
          </a:p>
        </p:txBody>
      </p:sp>
      <p:cxnSp>
        <p:nvCxnSpPr>
          <p:cNvPr id="89" name="直接连接符 88"/>
          <p:cNvCxnSpPr/>
          <p:nvPr/>
        </p:nvCxnSpPr>
        <p:spPr>
          <a:xfrm flipH="1">
            <a:off x="6096000" y="2319338"/>
            <a:ext cx="0" cy="429101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246188" y="1268413"/>
            <a:ext cx="9563100" cy="784225"/>
          </a:xfrm>
          <a:prstGeom prst="rect">
            <a:avLst/>
          </a:prstGeom>
          <a:noFill/>
          <a:ln w="9525">
            <a:noFill/>
          </a:ln>
        </p:spPr>
        <p:txBody>
          <a:bodyPr wrap="square" anchor="t">
            <a:spAutoFit/>
          </a:bodyPr>
          <a:p>
            <a:pPr indent="457200">
              <a:lnSpc>
                <a:spcPct val="125000"/>
              </a:lnSpc>
            </a:pPr>
            <a:r>
              <a:rPr lang="zh-CN" altLang="en-US" dirty="0">
                <a:solidFill>
                  <a:srgbClr val="262626"/>
                </a:solidFill>
                <a:latin typeface="Arial" panose="020B0604020202020204" pitchFamily="34" charset="0"/>
                <a:ea typeface="微软雅黑" panose="020B0503020204020204" pitchFamily="34" charset="-122"/>
                <a:sym typeface="Arial" panose="020B0604020202020204" pitchFamily="34" charset="0"/>
              </a:rPr>
              <a:t>用</a:t>
            </a: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python</a:t>
            </a:r>
            <a:r>
              <a:rPr lang="zh-CN" altLang="en-US" dirty="0">
                <a:solidFill>
                  <a:srgbClr val="262626"/>
                </a:solidFill>
                <a:latin typeface="Arial" panose="020B0604020202020204" pitchFamily="34" charset="0"/>
                <a:ea typeface="微软雅黑" panose="020B0503020204020204" pitchFamily="34" charset="-122"/>
                <a:sym typeface="Arial" panose="020B0604020202020204" pitchFamily="34" charset="0"/>
              </a:rPr>
              <a:t>实现多功能画板拟通过</a:t>
            </a:r>
            <a:r>
              <a:rPr lang="en-US" altLang="zh-CN" dirty="0">
                <a:solidFill>
                  <a:srgbClr val="262626"/>
                </a:solidFill>
                <a:latin typeface="Arial" panose="020B0604020202020204" pitchFamily="34" charset="0"/>
                <a:ea typeface="微软雅黑" panose="020B0503020204020204" pitchFamily="34" charset="-122"/>
                <a:sym typeface="Arial" panose="020B0604020202020204" pitchFamily="34" charset="0"/>
              </a:rPr>
              <a:t>pygame</a:t>
            </a:r>
            <a:r>
              <a:rPr lang="zh-CN" altLang="en-US" dirty="0">
                <a:solidFill>
                  <a:srgbClr val="262626"/>
                </a:solidFill>
                <a:latin typeface="Arial" panose="020B0604020202020204" pitchFamily="34" charset="0"/>
                <a:ea typeface="微软雅黑" panose="020B0503020204020204" pitchFamily="34" charset="-122"/>
                <a:sym typeface="Arial" panose="020B0604020202020204" pitchFamily="34" charset="0"/>
              </a:rPr>
              <a:t>，在构建画板基本功能的基础上通过结合不同的模块来实现多功能画板的完整功能</a:t>
            </a:r>
            <a:endParaRPr lang="zh-CN" altLang="en-US"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6524625" y="2306638"/>
            <a:ext cx="5057775" cy="768350"/>
            <a:chOff x="6524841" y="2306687"/>
            <a:chExt cx="5057559" cy="767855"/>
          </a:xfrm>
        </p:grpSpPr>
        <p:sp>
          <p:nvSpPr>
            <p:cNvPr id="16395" name="文本框 16"/>
            <p:cNvSpPr txBox="1"/>
            <p:nvPr/>
          </p:nvSpPr>
          <p:spPr>
            <a:xfrm>
              <a:off x="6524841" y="2306687"/>
              <a:ext cx="1728192" cy="398523"/>
            </a:xfrm>
            <a:prstGeom prst="rect">
              <a:avLst/>
            </a:prstGeom>
            <a:noFill/>
            <a:ln w="9525">
              <a:noFill/>
            </a:ln>
          </p:spPr>
          <p:txBody>
            <a:bodyPr wrap="square" anchor="t">
              <a:spAutoFit/>
            </a:bodyPr>
            <a:p>
              <a:r>
                <a:rPr lang="zh-CN" altLang="en-US" sz="2000" b="1" dirty="0">
                  <a:solidFill>
                    <a:schemeClr val="bg1"/>
                  </a:solidFill>
                  <a:latin typeface="Arial" panose="020B0604020202020204" pitchFamily="34" charset="0"/>
                  <a:ea typeface="微软雅黑" panose="020B0503020204020204" pitchFamily="34" charset="-122"/>
                </a:rPr>
                <a:t>功能一：</a:t>
              </a:r>
              <a:endParaRPr lang="zh-CN" altLang="en-US" sz="2000" b="1" dirty="0">
                <a:solidFill>
                  <a:schemeClr val="bg1"/>
                </a:solidFill>
                <a:latin typeface="Arial" panose="020B0604020202020204" pitchFamily="34" charset="0"/>
                <a:ea typeface="微软雅黑" panose="020B0503020204020204" pitchFamily="34" charset="-122"/>
              </a:endParaRPr>
            </a:p>
          </p:txBody>
        </p:sp>
        <p:sp>
          <p:nvSpPr>
            <p:cNvPr id="16396" name="文本框 35"/>
            <p:cNvSpPr txBox="1"/>
            <p:nvPr/>
          </p:nvSpPr>
          <p:spPr>
            <a:xfrm>
              <a:off x="6524841" y="2676019"/>
              <a:ext cx="5057559" cy="398523"/>
            </a:xfrm>
            <a:prstGeom prst="rect">
              <a:avLst/>
            </a:prstGeom>
            <a:noFill/>
            <a:ln w="28575" cap="flat" cmpd="sng">
              <a:solidFill>
                <a:schemeClr val="bg1"/>
              </a:solidFill>
              <a:prstDash val="solid"/>
              <a:round/>
              <a:headEnd type="none" w="med" len="med"/>
              <a:tailEnd type="none" w="med" len="med"/>
            </a:ln>
          </p:spPr>
          <p:txBody>
            <a:bodyPr wrap="square" anchor="t">
              <a:spAutoFit/>
            </a:bodyPr>
            <a:p>
              <a:pPr indent="457200">
                <a:lnSpc>
                  <a:spcPct val="125000"/>
                </a:lnSpc>
              </a:pPr>
              <a:r>
                <a:rPr lang="zh-CN" altLang="en-US" sz="1600" dirty="0">
                  <a:latin typeface="Arial" panose="020B0604020202020204" pitchFamily="34" charset="0"/>
                  <a:ea typeface="微软雅黑" panose="020B0503020204020204" pitchFamily="34" charset="-122"/>
                  <a:sym typeface="Arial" panose="020B0604020202020204" pitchFamily="34" charset="0"/>
                </a:rPr>
                <a:t>可载入图片,存储更改后图片</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p:cNvGrpSpPr/>
          <p:nvPr/>
        </p:nvGrpSpPr>
        <p:grpSpPr>
          <a:xfrm>
            <a:off x="6524625" y="3074988"/>
            <a:ext cx="5057775" cy="768350"/>
            <a:chOff x="6524841" y="2306687"/>
            <a:chExt cx="5057559" cy="767855"/>
          </a:xfrm>
        </p:grpSpPr>
        <p:sp>
          <p:nvSpPr>
            <p:cNvPr id="16398" name="文本框 53"/>
            <p:cNvSpPr txBox="1"/>
            <p:nvPr/>
          </p:nvSpPr>
          <p:spPr>
            <a:xfrm>
              <a:off x="6524841" y="2306687"/>
              <a:ext cx="1728192" cy="398523"/>
            </a:xfrm>
            <a:prstGeom prst="rect">
              <a:avLst/>
            </a:prstGeom>
            <a:noFill/>
            <a:ln w="9525">
              <a:noFill/>
            </a:ln>
          </p:spPr>
          <p:txBody>
            <a:bodyPr wrap="square" anchor="t">
              <a:spAutoFit/>
            </a:bodyPr>
            <a:p>
              <a:r>
                <a:rPr lang="zh-CN" altLang="en-US" sz="2000" b="1" dirty="0">
                  <a:solidFill>
                    <a:schemeClr val="bg1"/>
                  </a:solidFill>
                  <a:latin typeface="Arial" panose="020B0604020202020204" pitchFamily="34" charset="0"/>
                  <a:ea typeface="微软雅黑" panose="020B0503020204020204" pitchFamily="34" charset="-122"/>
                </a:rPr>
                <a:t>功能二：</a:t>
              </a:r>
              <a:endParaRPr lang="zh-CN" altLang="en-US" sz="2000" b="1" dirty="0">
                <a:solidFill>
                  <a:schemeClr val="bg1"/>
                </a:solidFill>
                <a:latin typeface="Arial" panose="020B0604020202020204" pitchFamily="34" charset="0"/>
                <a:ea typeface="微软雅黑" panose="020B0503020204020204" pitchFamily="34" charset="-122"/>
              </a:endParaRPr>
            </a:p>
          </p:txBody>
        </p:sp>
        <p:sp>
          <p:nvSpPr>
            <p:cNvPr id="16399" name="文本框 54"/>
            <p:cNvSpPr txBox="1"/>
            <p:nvPr/>
          </p:nvSpPr>
          <p:spPr>
            <a:xfrm>
              <a:off x="6524841" y="2676019"/>
              <a:ext cx="5057559" cy="398523"/>
            </a:xfrm>
            <a:prstGeom prst="rect">
              <a:avLst/>
            </a:prstGeom>
            <a:noFill/>
            <a:ln w="28575" cap="flat" cmpd="sng">
              <a:solidFill>
                <a:schemeClr val="bg1"/>
              </a:solidFill>
              <a:prstDash val="solid"/>
              <a:round/>
              <a:headEnd type="none" w="med" len="med"/>
              <a:tailEnd type="none" w="med" len="med"/>
            </a:ln>
          </p:spPr>
          <p:txBody>
            <a:bodyPr wrap="square" anchor="t">
              <a:spAutoFit/>
            </a:bodyPr>
            <a:p>
              <a:pPr indent="457200">
                <a:lnSpc>
                  <a:spcPct val="125000"/>
                </a:lnSpc>
              </a:pPr>
              <a:r>
                <a:rPr lang="zh-CN" altLang="en-US" sz="1600" dirty="0">
                  <a:latin typeface="Arial" panose="020B0604020202020204" pitchFamily="34" charset="0"/>
                  <a:ea typeface="微软雅黑" panose="020B0503020204020204" pitchFamily="34" charset="-122"/>
                  <a:sym typeface="Arial" panose="020B0604020202020204" pitchFamily="34" charset="0"/>
                </a:rPr>
                <a:t>可更改图片亮度，尺寸，图片存储格式</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p:nvPr/>
        </p:nvGrpSpPr>
        <p:grpSpPr>
          <a:xfrm>
            <a:off x="6524625" y="3843338"/>
            <a:ext cx="5057775" cy="768350"/>
            <a:chOff x="6524841" y="2306687"/>
            <a:chExt cx="5057559" cy="767855"/>
          </a:xfrm>
        </p:grpSpPr>
        <p:sp>
          <p:nvSpPr>
            <p:cNvPr id="16401" name="原创设计小乖qq:2013440355"/>
            <p:cNvSpPr txBox="1"/>
            <p:nvPr/>
          </p:nvSpPr>
          <p:spPr>
            <a:xfrm>
              <a:off x="6524841" y="2306687"/>
              <a:ext cx="1728192" cy="398523"/>
            </a:xfrm>
            <a:prstGeom prst="rect">
              <a:avLst/>
            </a:prstGeom>
            <a:noFill/>
            <a:ln w="9525">
              <a:noFill/>
            </a:ln>
          </p:spPr>
          <p:txBody>
            <a:bodyPr wrap="square" anchor="t">
              <a:spAutoFit/>
            </a:bodyPr>
            <a:p>
              <a:r>
                <a:rPr lang="zh-CN" altLang="en-US" sz="2000" b="1" dirty="0">
                  <a:solidFill>
                    <a:schemeClr val="bg1"/>
                  </a:solidFill>
                  <a:latin typeface="Arial" panose="020B0604020202020204" pitchFamily="34" charset="0"/>
                  <a:ea typeface="微软雅黑" panose="020B0503020204020204" pitchFamily="34" charset="-122"/>
                </a:rPr>
                <a:t>功能三：</a:t>
              </a:r>
              <a:endParaRPr lang="zh-CN" altLang="en-US" sz="2000" b="1" dirty="0">
                <a:solidFill>
                  <a:schemeClr val="bg1"/>
                </a:solidFill>
                <a:latin typeface="Arial" panose="020B0604020202020204" pitchFamily="34" charset="0"/>
                <a:ea typeface="微软雅黑" panose="020B0503020204020204" pitchFamily="34" charset="-122"/>
              </a:endParaRPr>
            </a:p>
          </p:txBody>
        </p:sp>
        <p:sp>
          <p:nvSpPr>
            <p:cNvPr id="16402" name="文本框 63"/>
            <p:cNvSpPr txBox="1"/>
            <p:nvPr/>
          </p:nvSpPr>
          <p:spPr>
            <a:xfrm>
              <a:off x="6524841" y="2676019"/>
              <a:ext cx="5057559" cy="398523"/>
            </a:xfrm>
            <a:prstGeom prst="rect">
              <a:avLst/>
            </a:prstGeom>
            <a:noFill/>
            <a:ln w="28575" cap="flat" cmpd="sng">
              <a:solidFill>
                <a:schemeClr val="bg1"/>
              </a:solidFill>
              <a:prstDash val="solid"/>
              <a:round/>
              <a:headEnd type="none" w="med" len="med"/>
              <a:tailEnd type="none" w="med" len="med"/>
            </a:ln>
          </p:spPr>
          <p:txBody>
            <a:bodyPr wrap="square" anchor="t">
              <a:spAutoFit/>
            </a:bodyPr>
            <a:p>
              <a:pPr indent="457200">
                <a:lnSpc>
                  <a:spcPct val="125000"/>
                </a:lnSpc>
              </a:pPr>
              <a:r>
                <a:rPr lang="zh-CN" altLang="en-US" sz="1600" dirty="0">
                  <a:latin typeface="Arial" panose="020B0604020202020204" pitchFamily="34" charset="0"/>
                  <a:ea typeface="微软雅黑" panose="020B0503020204020204" pitchFamily="34" charset="-122"/>
                  <a:sym typeface="Arial" panose="020B0604020202020204" pitchFamily="34" charset="0"/>
                </a:rPr>
                <a:t>可对图像进行剪裁</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16403" name="对象 3"/>
          <p:cNvGraphicFramePr/>
          <p:nvPr/>
        </p:nvGraphicFramePr>
        <p:xfrm>
          <a:off x="1173163" y="2281238"/>
          <a:ext cx="4238625" cy="4262437"/>
        </p:xfrm>
        <a:graphic>
          <a:graphicData uri="http://schemas.openxmlformats.org/presentationml/2006/ole">
            <mc:AlternateContent xmlns:mc="http://schemas.openxmlformats.org/markup-compatibility/2006">
              <mc:Choice xmlns:v="urn:schemas-microsoft-com:vml" Requires="v">
                <p:oleObj spid="_x0000_s3076" name="" r:id="rId1" imgW="4460875" imgH="3935095" progId="Word.Document.12">
                  <p:embed/>
                </p:oleObj>
              </mc:Choice>
              <mc:Fallback>
                <p:oleObj name="" r:id="rId1" imgW="4460875" imgH="3935095" progId="Word.Document.12">
                  <p:embed/>
                  <p:pic>
                    <p:nvPicPr>
                      <p:cNvPr id="0" name="图片 3075"/>
                      <p:cNvPicPr/>
                      <p:nvPr/>
                    </p:nvPicPr>
                    <p:blipFill>
                      <a:blip r:embed="rId2"/>
                      <a:stretch>
                        <a:fillRect/>
                      </a:stretch>
                    </p:blipFill>
                    <p:spPr>
                      <a:xfrm>
                        <a:off x="1173163" y="2281238"/>
                        <a:ext cx="4238625" cy="4262437"/>
                      </a:xfrm>
                      <a:prstGeom prst="rect">
                        <a:avLst/>
                      </a:prstGeom>
                      <a:noFill/>
                      <a:ln w="38100">
                        <a:noFill/>
                        <a:miter/>
                      </a:ln>
                    </p:spPr>
                  </p:pic>
                </p:oleObj>
              </mc:Fallback>
            </mc:AlternateContent>
          </a:graphicData>
        </a:graphic>
      </p:graphicFrame>
      <p:grpSp>
        <p:nvGrpSpPr>
          <p:cNvPr id="8" name="组合 7"/>
          <p:cNvGrpSpPr/>
          <p:nvPr/>
        </p:nvGrpSpPr>
        <p:grpSpPr>
          <a:xfrm>
            <a:off x="6524625" y="4657725"/>
            <a:ext cx="5057775" cy="768350"/>
            <a:chOff x="6524841" y="2306687"/>
            <a:chExt cx="5057559" cy="767855"/>
          </a:xfrm>
        </p:grpSpPr>
        <p:sp>
          <p:nvSpPr>
            <p:cNvPr id="16405" name="原创设计小乖qq:2013440355"/>
            <p:cNvSpPr txBox="1"/>
            <p:nvPr/>
          </p:nvSpPr>
          <p:spPr>
            <a:xfrm>
              <a:off x="6524841" y="2306687"/>
              <a:ext cx="1728192" cy="398523"/>
            </a:xfrm>
            <a:prstGeom prst="rect">
              <a:avLst/>
            </a:prstGeom>
            <a:noFill/>
            <a:ln w="9525">
              <a:noFill/>
            </a:ln>
          </p:spPr>
          <p:txBody>
            <a:bodyPr wrap="square" anchor="t">
              <a:spAutoFit/>
            </a:bodyPr>
            <a:p>
              <a:r>
                <a:rPr lang="zh-CN" altLang="en-US" sz="2000" b="1" dirty="0">
                  <a:solidFill>
                    <a:schemeClr val="bg1"/>
                  </a:solidFill>
                  <a:latin typeface="Arial" panose="020B0604020202020204" pitchFamily="34" charset="0"/>
                  <a:ea typeface="微软雅黑" panose="020B0503020204020204" pitchFamily="34" charset="-122"/>
                </a:rPr>
                <a:t>功能四：</a:t>
              </a:r>
              <a:endParaRPr lang="zh-CN" altLang="en-US" sz="2000" b="1" dirty="0">
                <a:solidFill>
                  <a:schemeClr val="bg1"/>
                </a:solidFill>
                <a:latin typeface="Arial" panose="020B0604020202020204" pitchFamily="34" charset="0"/>
                <a:ea typeface="微软雅黑" panose="020B0503020204020204" pitchFamily="34" charset="-122"/>
              </a:endParaRPr>
            </a:p>
          </p:txBody>
        </p:sp>
        <p:sp>
          <p:nvSpPr>
            <p:cNvPr id="16406" name="文本框 63"/>
            <p:cNvSpPr txBox="1"/>
            <p:nvPr/>
          </p:nvSpPr>
          <p:spPr>
            <a:xfrm>
              <a:off x="6524841" y="2676019"/>
              <a:ext cx="5057559" cy="398523"/>
            </a:xfrm>
            <a:prstGeom prst="rect">
              <a:avLst/>
            </a:prstGeom>
            <a:noFill/>
            <a:ln w="28575" cap="flat" cmpd="sng">
              <a:solidFill>
                <a:schemeClr val="bg1"/>
              </a:solidFill>
              <a:prstDash val="solid"/>
              <a:round/>
              <a:headEnd type="none" w="med" len="med"/>
              <a:tailEnd type="none" w="med" len="med"/>
            </a:ln>
          </p:spPr>
          <p:txBody>
            <a:bodyPr wrap="square" anchor="t">
              <a:spAutoFit/>
            </a:bodyPr>
            <a:p>
              <a:pPr indent="457200">
                <a:lnSpc>
                  <a:spcPct val="125000"/>
                </a:lnSpc>
              </a:pPr>
              <a:r>
                <a:rPr lang="zh-CN" altLang="en-US" sz="1600" dirty="0">
                  <a:latin typeface="Arial" panose="020B0604020202020204" pitchFamily="34" charset="0"/>
                  <a:ea typeface="微软雅黑" panose="020B0503020204020204" pitchFamily="34" charset="-122"/>
                  <a:sym typeface="Arial" panose="020B0604020202020204" pitchFamily="34" charset="0"/>
                </a:rPr>
                <a:t>可以用鼠标进行涂鸦，画笔颜色可更改</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p:cNvGrpSpPr/>
          <p:nvPr/>
        </p:nvGrpSpPr>
        <p:grpSpPr>
          <a:xfrm>
            <a:off x="6524625" y="5426075"/>
            <a:ext cx="5057775" cy="768350"/>
            <a:chOff x="6524841" y="2306687"/>
            <a:chExt cx="5057559" cy="767855"/>
          </a:xfrm>
        </p:grpSpPr>
        <p:sp>
          <p:nvSpPr>
            <p:cNvPr id="16408" name="原创设计小乖qq:2013440355"/>
            <p:cNvSpPr txBox="1"/>
            <p:nvPr/>
          </p:nvSpPr>
          <p:spPr>
            <a:xfrm>
              <a:off x="6524841" y="2306687"/>
              <a:ext cx="1728192" cy="398523"/>
            </a:xfrm>
            <a:prstGeom prst="rect">
              <a:avLst/>
            </a:prstGeom>
            <a:noFill/>
            <a:ln w="9525">
              <a:noFill/>
            </a:ln>
          </p:spPr>
          <p:txBody>
            <a:bodyPr wrap="square" anchor="t">
              <a:spAutoFit/>
            </a:bodyPr>
            <a:p>
              <a:r>
                <a:rPr lang="zh-CN" altLang="en-US" sz="2000" b="1" dirty="0">
                  <a:solidFill>
                    <a:schemeClr val="bg1"/>
                  </a:solidFill>
                  <a:latin typeface="Arial" panose="020B0604020202020204" pitchFamily="34" charset="0"/>
                  <a:ea typeface="微软雅黑" panose="020B0503020204020204" pitchFamily="34" charset="-122"/>
                </a:rPr>
                <a:t>功能五：</a:t>
              </a:r>
              <a:endParaRPr lang="zh-CN" altLang="en-US" sz="2000" b="1" dirty="0">
                <a:solidFill>
                  <a:schemeClr val="bg1"/>
                </a:solidFill>
                <a:latin typeface="Arial" panose="020B0604020202020204" pitchFamily="34" charset="0"/>
                <a:ea typeface="微软雅黑" panose="020B0503020204020204" pitchFamily="34" charset="-122"/>
              </a:endParaRPr>
            </a:p>
          </p:txBody>
        </p:sp>
        <p:sp>
          <p:nvSpPr>
            <p:cNvPr id="16409" name="文本框 63"/>
            <p:cNvSpPr txBox="1"/>
            <p:nvPr/>
          </p:nvSpPr>
          <p:spPr>
            <a:xfrm>
              <a:off x="6524841" y="2676019"/>
              <a:ext cx="5057559" cy="398523"/>
            </a:xfrm>
            <a:prstGeom prst="rect">
              <a:avLst/>
            </a:prstGeom>
            <a:noFill/>
            <a:ln w="28575" cap="flat" cmpd="sng">
              <a:solidFill>
                <a:schemeClr val="bg1"/>
              </a:solidFill>
              <a:prstDash val="solid"/>
              <a:round/>
              <a:headEnd type="none" w="med" len="med"/>
              <a:tailEnd type="none" w="med" len="med"/>
            </a:ln>
          </p:spPr>
          <p:txBody>
            <a:bodyPr wrap="square" anchor="t">
              <a:spAutoFit/>
            </a:bodyPr>
            <a:p>
              <a:pPr indent="457200">
                <a:lnSpc>
                  <a:spcPct val="125000"/>
                </a:lnSpc>
              </a:pPr>
              <a:r>
                <a:rPr lang="zh-CN" altLang="en-US" sz="1600" dirty="0">
                  <a:latin typeface="Arial" panose="020B0604020202020204" pitchFamily="34" charset="0"/>
                  <a:ea typeface="微软雅黑" panose="020B0503020204020204" pitchFamily="34" charset="-122"/>
                  <a:sym typeface="Arial" panose="020B0604020202020204" pitchFamily="34" charset="0"/>
                </a:rPr>
                <a:t>简单的图形化界面</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advTm="370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nodeType="withEffect">
                                  <p:stCondLst>
                                    <p:cond delay="500"/>
                                  </p:stCondLst>
                                  <p:childTnLst>
                                    <p:set>
                                      <p:cBhvr>
                                        <p:cTn id="12" dur="1" fill="hold">
                                          <p:stCondLst>
                                            <p:cond delay="0"/>
                                          </p:stCondLst>
                                        </p:cTn>
                                        <p:tgtEl>
                                          <p:spTgt spid="89"/>
                                        </p:tgtEl>
                                        <p:attrNameLst>
                                          <p:attrName>style.visibility</p:attrName>
                                        </p:attrNameLst>
                                      </p:cBhvr>
                                      <p:to>
                                        <p:strVal val="visible"/>
                                      </p:to>
                                    </p:set>
                                    <p:animEffect transition="in" filter="wipe(up)">
                                      <p:cBhvr>
                                        <p:cTn id="13" dur="500"/>
                                        <p:tgtEl>
                                          <p:spTgt spid="89"/>
                                        </p:tgtEl>
                                      </p:cBhvr>
                                    </p:animEffect>
                                  </p:childTnLst>
                                </p:cTn>
                              </p:par>
                              <p:par>
                                <p:cTn id="14" presetID="22" presetClass="entr" presetSubtype="8" fill="hold" nodeType="withEffect">
                                  <p:stCondLst>
                                    <p:cond delay="1500"/>
                                  </p:stCondLst>
                                  <p:childTnLst>
                                    <p:set>
                                      <p:cBhvr>
                                        <p:cTn id="15" dur="500"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nodeType="withEffect">
                                  <p:stCondLst>
                                    <p:cond delay="175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22" presetClass="entr" presetSubtype="8" fill="hold" nodeType="withEffect">
                                  <p:stCondLst>
                                    <p:cond delay="200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par>
                                <p:cTn id="23" presetID="22" presetClass="entr" presetSubtype="8" fill="hold" nodeType="withEffect">
                                  <p:stCondLst>
                                    <p:cond delay="20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8" fill="hold" nodeType="withEffect">
                                  <p:stCondLst>
                                    <p:cond delay="20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 name="矩形 164">
            <a:hlinkClick r:id="rId1"/>
          </p:cNvPr>
          <p:cNvSpPr/>
          <p:nvPr/>
        </p:nvSpPr>
        <p:spPr>
          <a:xfrm>
            <a:off x="1981200" y="1962150"/>
            <a:ext cx="3005138" cy="220027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bg1"/>
              </a:solidFill>
              <a:effectLst/>
              <a:uLnTx/>
              <a:uFillTx/>
              <a:latin typeface="Calibri" panose="020F0502020204030204"/>
              <a:ea typeface="微软雅黑" panose="020B0503020204020204" pitchFamily="34" charset="-122"/>
              <a:cs typeface="+mn-ea"/>
              <a:sym typeface="+mn-lt"/>
            </a:endParaRPr>
          </a:p>
        </p:txBody>
      </p:sp>
      <p:sp>
        <p:nvSpPr>
          <p:cNvPr id="166" name="文本框 165"/>
          <p:cNvSpPr txBox="1"/>
          <p:nvPr/>
        </p:nvSpPr>
        <p:spPr>
          <a:xfrm>
            <a:off x="2395538" y="4164013"/>
            <a:ext cx="2178050" cy="460375"/>
          </a:xfrm>
          <a:prstGeom prst="rect">
            <a:avLst/>
          </a:prstGeom>
          <a:noFill/>
          <a:ln w="9525">
            <a:noFill/>
          </a:ln>
        </p:spPr>
        <p:txBody>
          <a:bodyPr wrap="square" anchor="t">
            <a:spAutoFit/>
          </a:bodyPr>
          <a:p>
            <a:pPr algn="ctr"/>
            <a:r>
              <a:rPr lang="en-US" altLang="zh-CN" sz="2400" baseline="0" dirty="0">
                <a:solidFill>
                  <a:schemeClr val="bg1"/>
                </a:solidFill>
                <a:latin typeface="Calibri" panose="020F0502020204030204"/>
                <a:ea typeface="微软雅黑" panose="020B0503020204020204" pitchFamily="34" charset="-122"/>
                <a:sym typeface="Arial" panose="020B0604020202020204" pitchFamily="34" charset="0"/>
              </a:rPr>
              <a:t>Pygame</a:t>
            </a:r>
            <a:endParaRPr lang="en-US" altLang="zh-CN" sz="2400" baseline="0" dirty="0">
              <a:solidFill>
                <a:schemeClr val="bg1"/>
              </a:solidFill>
              <a:latin typeface="Calibri" panose="020F0502020204030204"/>
              <a:ea typeface="微软雅黑" panose="020B0503020204020204" pitchFamily="34" charset="-122"/>
              <a:sym typeface="Arial" panose="020B0604020202020204" pitchFamily="34" charset="0"/>
            </a:endParaRPr>
          </a:p>
        </p:txBody>
      </p:sp>
      <p:sp>
        <p:nvSpPr>
          <p:cNvPr id="167" name="文本框 166"/>
          <p:cNvSpPr txBox="1"/>
          <p:nvPr/>
        </p:nvSpPr>
        <p:spPr>
          <a:xfrm>
            <a:off x="1579563" y="4622800"/>
            <a:ext cx="3810000" cy="1322388"/>
          </a:xfrm>
          <a:prstGeom prst="rect">
            <a:avLst/>
          </a:prstGeom>
          <a:noFill/>
          <a:ln w="9525">
            <a:noFill/>
          </a:ln>
        </p:spPr>
        <p:txBody>
          <a:bodyPr wrap="square" anchor="t">
            <a:spAutoFit/>
          </a:bodyPr>
          <a:p>
            <a:pPr algn="ctr"/>
            <a:r>
              <a:rPr lang="zh-CN" altLang="en-US" sz="1600" baseline="0" dirty="0">
                <a:solidFill>
                  <a:schemeClr val="bg1"/>
                </a:solidFill>
                <a:latin typeface="Calibri" panose="020F0502020204030204"/>
                <a:ea typeface="微软雅黑" panose="020B0503020204020204" pitchFamily="34" charset="-122"/>
                <a:sym typeface="Arial" panose="020B0604020202020204" pitchFamily="34" charset="0"/>
              </a:rPr>
              <a:t>Pygame是跨平台Python模块，专为电子游戏设计，包含图像、声音。建立在SDL基础上，允许实时电子游戏研发而无需被低级语言（如机器语言和汇编语言）束缚。</a:t>
            </a:r>
            <a:endParaRPr lang="zh-CN" altLang="en-US" sz="1600" baseline="0" dirty="0">
              <a:solidFill>
                <a:schemeClr val="bg1"/>
              </a:solidFill>
              <a:latin typeface="Calibri" panose="020F0502020204030204"/>
              <a:ea typeface="微软雅黑" panose="020B0503020204020204" pitchFamily="34" charset="-122"/>
              <a:sym typeface="Arial" panose="020B0604020202020204" pitchFamily="34" charset="0"/>
            </a:endParaRPr>
          </a:p>
        </p:txBody>
      </p:sp>
      <p:sp>
        <p:nvSpPr>
          <p:cNvPr id="177" name="矩形 176">
            <a:hlinkClick r:id="rId1"/>
          </p:cNvPr>
          <p:cNvSpPr/>
          <p:nvPr/>
        </p:nvSpPr>
        <p:spPr>
          <a:xfrm>
            <a:off x="7323138" y="1962150"/>
            <a:ext cx="3006725" cy="220027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bg1"/>
              </a:solidFill>
              <a:effectLst/>
              <a:uLnTx/>
              <a:uFillTx/>
              <a:latin typeface="Calibri" panose="020F0502020204030204"/>
              <a:ea typeface="微软雅黑" panose="020B0503020204020204" pitchFamily="34" charset="-122"/>
              <a:cs typeface="+mn-ea"/>
              <a:sym typeface="+mn-lt"/>
            </a:endParaRPr>
          </a:p>
        </p:txBody>
      </p:sp>
      <p:sp>
        <p:nvSpPr>
          <p:cNvPr id="178" name="文本框 177"/>
          <p:cNvSpPr txBox="1"/>
          <p:nvPr/>
        </p:nvSpPr>
        <p:spPr>
          <a:xfrm>
            <a:off x="7880350" y="4162425"/>
            <a:ext cx="2020888" cy="460375"/>
          </a:xfrm>
          <a:prstGeom prst="rect">
            <a:avLst/>
          </a:prstGeom>
          <a:noFill/>
          <a:ln w="9525">
            <a:noFill/>
          </a:ln>
        </p:spPr>
        <p:txBody>
          <a:bodyPr wrap="square" anchor="t">
            <a:spAutoFit/>
          </a:bodyPr>
          <a:p>
            <a:pPr algn="ctr"/>
            <a:r>
              <a:rPr lang="en-US" altLang="zh-CN" sz="2400" dirty="0">
                <a:solidFill>
                  <a:schemeClr val="bg1"/>
                </a:solidFill>
                <a:latin typeface="Calibri" panose="020F0502020204030204"/>
                <a:ea typeface="微软雅黑" panose="020B0503020204020204" pitchFamily="34" charset="-122"/>
                <a:sym typeface="Arial" panose="020B0604020202020204" pitchFamily="34" charset="0"/>
              </a:rPr>
              <a:t>OpenCV</a:t>
            </a:r>
            <a:endParaRPr lang="en-US" altLang="zh-CN" sz="2400" dirty="0">
              <a:solidFill>
                <a:schemeClr val="bg1"/>
              </a:solidFill>
              <a:latin typeface="Calibri" panose="020F0502020204030204"/>
              <a:ea typeface="微软雅黑" panose="020B0503020204020204" pitchFamily="34" charset="-122"/>
              <a:sym typeface="Arial" panose="020B0604020202020204" pitchFamily="34" charset="0"/>
            </a:endParaRPr>
          </a:p>
        </p:txBody>
      </p:sp>
      <p:sp>
        <p:nvSpPr>
          <p:cNvPr id="179" name="文本框 178"/>
          <p:cNvSpPr txBox="1"/>
          <p:nvPr/>
        </p:nvSpPr>
        <p:spPr>
          <a:xfrm>
            <a:off x="6816725" y="4622800"/>
            <a:ext cx="4019550" cy="1322388"/>
          </a:xfrm>
          <a:prstGeom prst="rect">
            <a:avLst/>
          </a:prstGeom>
          <a:noFill/>
          <a:ln w="9525">
            <a:noFill/>
          </a:ln>
        </p:spPr>
        <p:txBody>
          <a:bodyPr wrap="square" anchor="t">
            <a:spAutoFit/>
          </a:bodyPr>
          <a:p>
            <a:pPr algn="ctr"/>
            <a:r>
              <a:rPr lang="zh-CN" altLang="en-US" sz="1600" dirty="0">
                <a:solidFill>
                  <a:schemeClr val="bg1"/>
                </a:solidFill>
                <a:latin typeface="Calibri" panose="020F0502020204030204"/>
                <a:ea typeface="微软雅黑" panose="020B0503020204020204" pitchFamily="34" charset="-122"/>
                <a:sym typeface="Arial" panose="020B0604020202020204" pitchFamily="34" charset="0"/>
              </a:rPr>
              <a:t>OpenCV是一个基于BSD许可（开源）发行的跨平台计算机视觉库，它轻量级而且高效同时提供了Python、Ruby、MATLAB等语言的接口，实现了图像处理和计算机视觉方面的很多通用算法。</a:t>
            </a:r>
            <a:endParaRPr lang="zh-CN" altLang="en-US" sz="1600" dirty="0">
              <a:solidFill>
                <a:schemeClr val="bg1"/>
              </a:solidFill>
              <a:latin typeface="Calibri" panose="020F0502020204030204"/>
              <a:ea typeface="微软雅黑" panose="020B0503020204020204" pitchFamily="34" charset="-122"/>
              <a:sym typeface="Arial" panose="020B0604020202020204" pitchFamily="34" charset="0"/>
            </a:endParaRPr>
          </a:p>
        </p:txBody>
      </p:sp>
      <p:grpSp>
        <p:nvGrpSpPr>
          <p:cNvPr id="19" name="组合 18"/>
          <p:cNvGrpSpPr/>
          <p:nvPr/>
        </p:nvGrpSpPr>
        <p:grpSpPr>
          <a:xfrm>
            <a:off x="0" y="331788"/>
            <a:ext cx="12192000" cy="720725"/>
            <a:chOff x="0" y="331837"/>
            <a:chExt cx="12192000" cy="720626"/>
          </a:xfrm>
        </p:grpSpPr>
        <p:sp>
          <p:nvSpPr>
            <p:cNvPr id="20" name="矩形 19"/>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矩形 20"/>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42" name="文本框 21"/>
            <p:cNvSpPr txBox="1"/>
            <p:nvPr/>
          </p:nvSpPr>
          <p:spPr>
            <a:xfrm>
              <a:off x="722120" y="368985"/>
              <a:ext cx="2304256" cy="646331"/>
            </a:xfrm>
            <a:prstGeom prst="rect">
              <a:avLst/>
            </a:prstGeom>
            <a:noFill/>
            <a:ln w="9525">
              <a:noFill/>
            </a:ln>
          </p:spPr>
          <p:txBody>
            <a:bodyPr wrap="square" anchor="t">
              <a:spAutoFit/>
            </a:bodyPr>
            <a:p>
              <a:r>
                <a:rPr lang="zh-CN" altLang="en-US" sz="3600" dirty="0">
                  <a:latin typeface="Arial" panose="020B0604020202020204" pitchFamily="34" charset="0"/>
                  <a:ea typeface="微软雅黑" panose="020B0503020204020204" pitchFamily="34" charset="-122"/>
                </a:rPr>
                <a:t>研究背景</a:t>
              </a:r>
              <a:endParaRPr lang="zh-CN" altLang="en-US" sz="3600" dirty="0">
                <a:latin typeface="Arial" panose="020B0604020202020204" pitchFamily="34" charset="0"/>
                <a:ea typeface="微软雅黑" panose="020B0503020204020204" pitchFamily="34" charset="-122"/>
              </a:endParaRPr>
            </a:p>
          </p:txBody>
        </p:sp>
        <p:sp>
          <p:nvSpPr>
            <p:cNvPr id="23" name="矩形 22"/>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444" name="文本框 23"/>
            <p:cNvSpPr txBox="1"/>
            <p:nvPr/>
          </p:nvSpPr>
          <p:spPr>
            <a:xfrm>
              <a:off x="3125104" y="430540"/>
              <a:ext cx="4555072" cy="521898"/>
            </a:xfrm>
            <a:prstGeom prst="rect">
              <a:avLst/>
            </a:prstGeom>
            <a:noFill/>
            <a:ln w="9525">
              <a:noFill/>
            </a:ln>
          </p:spPr>
          <p:txBody>
            <a:bodyPr wrap="square" anchor="t">
              <a:spAutoFit/>
            </a:bodyPr>
            <a:p>
              <a:r>
                <a:rPr lang="zh-CN" altLang="en-US" sz="2800" dirty="0">
                  <a:solidFill>
                    <a:schemeClr val="bg2"/>
                  </a:solidFill>
                  <a:latin typeface="Arial" panose="020B0604020202020204" pitchFamily="34" charset="0"/>
                  <a:ea typeface="微软雅黑" panose="020B0503020204020204" pitchFamily="34" charset="-122"/>
                </a:rPr>
                <a:t>开发工具</a:t>
              </a:r>
              <a:endParaRPr lang="zh-CN" altLang="en-US" sz="2800" dirty="0">
                <a:solidFill>
                  <a:schemeClr val="bg2"/>
                </a:solidFill>
                <a:latin typeface="Arial" panose="020B0604020202020204" pitchFamily="34" charset="0"/>
                <a:ea typeface="微软雅黑" panose="020B0503020204020204" pitchFamily="34" charset="-122"/>
              </a:endParaRPr>
            </a:p>
          </p:txBody>
        </p:sp>
      </p:grpSp>
    </p:spTree>
  </p:cSld>
  <p:clrMapOvr>
    <a:masterClrMapping/>
  </p:clrMapOvr>
  <p:transition spd="slow" advTm="233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4" fill="hold" grpId="0" nodeType="withEffect">
                                  <p:stCondLst>
                                    <p:cond delay="500"/>
                                  </p:stCondLst>
                                  <p:childTnLst>
                                    <p:set>
                                      <p:cBhvr>
                                        <p:cTn id="9" dur="500" fill="hold">
                                          <p:stCondLst>
                                            <p:cond delay="0"/>
                                          </p:stCondLst>
                                        </p:cTn>
                                        <p:tgtEl>
                                          <p:spTgt spid="165"/>
                                        </p:tgtEl>
                                        <p:attrNameLst>
                                          <p:attrName>style.visibility</p:attrName>
                                        </p:attrNameLst>
                                      </p:cBhvr>
                                      <p:to>
                                        <p:strVal val="visible"/>
                                      </p:to>
                                    </p:set>
                                    <p:animEffect transition="in" filter="wipe(down)">
                                      <p:cBhvr>
                                        <p:cTn id="10" dur="500"/>
                                        <p:tgtEl>
                                          <p:spTgt spid="165"/>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167"/>
                                        </p:tgtEl>
                                        <p:attrNameLst>
                                          <p:attrName>style.visibility</p:attrName>
                                        </p:attrNameLst>
                                      </p:cBhvr>
                                      <p:to>
                                        <p:strVal val="visible"/>
                                      </p:to>
                                    </p:set>
                                    <p:animEffect transition="in" filter="wipe(down)">
                                      <p:cBhvr>
                                        <p:cTn id="13" dur="500"/>
                                        <p:tgtEl>
                                          <p:spTgt spid="167"/>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166"/>
                                        </p:tgtEl>
                                        <p:attrNameLst>
                                          <p:attrName>style.visibility</p:attrName>
                                        </p:attrNameLst>
                                      </p:cBhvr>
                                      <p:to>
                                        <p:strVal val="visible"/>
                                      </p:to>
                                    </p:set>
                                    <p:animEffect transition="in" filter="wipe(down)">
                                      <p:cBhvr>
                                        <p:cTn id="16" dur="500"/>
                                        <p:tgtEl>
                                          <p:spTgt spid="166"/>
                                        </p:tgtEl>
                                      </p:cBhvr>
                                    </p:animEffect>
                                  </p:childTnLst>
                                </p:cTn>
                              </p:par>
                              <p:par>
                                <p:cTn id="17" presetID="22" presetClass="entr" presetSubtype="4" fill="hold" grpId="0" nodeType="withEffect">
                                  <p:stCondLst>
                                    <p:cond delay="500"/>
                                  </p:stCondLst>
                                  <p:childTnLst>
                                    <p:set>
                                      <p:cBhvr>
                                        <p:cTn id="18" dur="500" fill="hold">
                                          <p:stCondLst>
                                            <p:cond delay="0"/>
                                          </p:stCondLst>
                                        </p:cTn>
                                        <p:tgtEl>
                                          <p:spTgt spid="177"/>
                                        </p:tgtEl>
                                        <p:attrNameLst>
                                          <p:attrName>style.visibility</p:attrName>
                                        </p:attrNameLst>
                                      </p:cBhvr>
                                      <p:to>
                                        <p:strVal val="visible"/>
                                      </p:to>
                                    </p:set>
                                    <p:animEffect transition="in" filter="wipe(down)">
                                      <p:cBhvr>
                                        <p:cTn id="19" dur="500"/>
                                        <p:tgtEl>
                                          <p:spTgt spid="177"/>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178"/>
                                        </p:tgtEl>
                                        <p:attrNameLst>
                                          <p:attrName>style.visibility</p:attrName>
                                        </p:attrNameLst>
                                      </p:cBhvr>
                                      <p:to>
                                        <p:strVal val="visible"/>
                                      </p:to>
                                    </p:set>
                                    <p:animEffect transition="in" filter="wipe(down)">
                                      <p:cBhvr>
                                        <p:cTn id="22" dur="500"/>
                                        <p:tgtEl>
                                          <p:spTgt spid="178"/>
                                        </p:tgtEl>
                                      </p:cBhvr>
                                    </p:animEffect>
                                  </p:childTnLst>
                                </p:cTn>
                              </p:par>
                              <p:par>
                                <p:cTn id="23" presetID="22" presetClass="entr" presetSubtype="4" fill="hold" grpId="0" nodeType="withEffect">
                                  <p:stCondLst>
                                    <p:cond delay="500"/>
                                  </p:stCondLst>
                                  <p:childTnLst>
                                    <p:set>
                                      <p:cBhvr>
                                        <p:cTn id="24" dur="500" fill="hold">
                                          <p:stCondLst>
                                            <p:cond delay="0"/>
                                          </p:stCondLst>
                                        </p:cTn>
                                        <p:tgtEl>
                                          <p:spTgt spid="179"/>
                                        </p:tgtEl>
                                        <p:attrNameLst>
                                          <p:attrName>style.visibility</p:attrName>
                                        </p:attrNameLst>
                                      </p:cBhvr>
                                      <p:to>
                                        <p:strVal val="visible"/>
                                      </p:to>
                                    </p:set>
                                    <p:animEffect transition="in" filter="wipe(down)">
                                      <p:cBhvr>
                                        <p:cTn id="25"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bldLvl="0" animBg="1"/>
      <p:bldP spid="166" grpId="0"/>
      <p:bldP spid="167" grpId="0"/>
      <p:bldP spid="177" grpId="0" bldLvl="0" animBg="1"/>
      <p:bldP spid="178" grpId="0"/>
      <p:bldP spid="17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667508" y="0"/>
            <a:ext cx="8856984" cy="6858000"/>
          </a:xfrm>
          <a:prstGeom prst="rect">
            <a:avLst/>
          </a:prstGeom>
          <a:solidFill>
            <a:schemeClr val="accent1">
              <a:alpha val="71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4" name="组合 3"/>
          <p:cNvGrpSpPr/>
          <p:nvPr/>
        </p:nvGrpSpPr>
        <p:grpSpPr>
          <a:xfrm>
            <a:off x="4945508" y="1329524"/>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strike="noStrike" noProof="1">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strike="noStrike" noProof="1">
                <a:solidFill>
                  <a:srgbClr val="294A5A"/>
                </a:solidFill>
                <a:ea typeface="宋体" panose="02010600030101010101" pitchFamily="2" charset="-122"/>
              </a:endParaRPr>
            </a:p>
          </p:txBody>
        </p:sp>
      </p:grpSp>
      <p:sp>
        <p:nvSpPr>
          <p:cNvPr id="7" name="TextBox 12"/>
          <p:cNvSpPr txBox="1"/>
          <p:nvPr/>
        </p:nvSpPr>
        <p:spPr>
          <a:xfrm>
            <a:off x="2968625" y="3754438"/>
            <a:ext cx="6254750" cy="828675"/>
          </a:xfrm>
          <a:prstGeom prst="rect">
            <a:avLst/>
          </a:prstGeom>
          <a:noFill/>
          <a:ln w="9525">
            <a:noFill/>
          </a:ln>
        </p:spPr>
        <p:txBody>
          <a:bodyPr wrap="square" lIns="91398" tIns="45699" rIns="91398" bIns="45699" anchor="t">
            <a:spAutoFit/>
          </a:bodyPr>
          <a:p>
            <a:pPr algn="ctr"/>
            <a:r>
              <a:rPr lang="zh-CN" altLang="en-US" sz="4800" b="1" dirty="0">
                <a:solidFill>
                  <a:srgbClr val="FFFFFF"/>
                </a:solidFill>
                <a:latin typeface="微软雅黑" panose="020B0503020204020204" pitchFamily="34" charset="-122"/>
                <a:ea typeface="微软雅黑" panose="020B0503020204020204" pitchFamily="34" charset="-122"/>
              </a:rPr>
              <a:t>设计路线</a:t>
            </a:r>
            <a:endParaRPr lang="zh-CN" altLang="en-US" sz="4800" b="1" dirty="0">
              <a:solidFill>
                <a:srgbClr val="FFFF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641600" y="4570413"/>
            <a:ext cx="6908800" cy="0"/>
          </a:xfrm>
          <a:prstGeom prst="line">
            <a:avLst/>
          </a:prstGeom>
          <a:ln w="9525" cap="flat" cmpd="sng">
            <a:solidFill>
              <a:schemeClr val="accent2"/>
            </a:solidFill>
            <a:prstDash val="solid"/>
            <a:round/>
            <a:headEnd type="none" w="med" len="med"/>
            <a:tailEnd type="none" w="med" len="med"/>
          </a:ln>
        </p:spPr>
      </p:cxnSp>
      <p:sp>
        <p:nvSpPr>
          <p:cNvPr id="16" name="Freeform 27"/>
          <p:cNvSpPr>
            <a:spLocks noEditPoints="1"/>
          </p:cNvSpPr>
          <p:nvPr/>
        </p:nvSpPr>
        <p:spPr bwMode="auto">
          <a:xfrm>
            <a:off x="5426075" y="1817688"/>
            <a:ext cx="1358900" cy="1200150"/>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strike="noStrike" noProof="1">
              <a:ea typeface="宋体" panose="02010600030101010101" pitchFamily="2" charset="-122"/>
            </a:endParaRPr>
          </a:p>
        </p:txBody>
      </p:sp>
      <p:grpSp>
        <p:nvGrpSpPr>
          <p:cNvPr id="2" name="组合 1"/>
          <p:cNvGrpSpPr/>
          <p:nvPr/>
        </p:nvGrpSpPr>
        <p:grpSpPr>
          <a:xfrm>
            <a:off x="3840163" y="4795838"/>
            <a:ext cx="4897437" cy="803275"/>
            <a:chOff x="3839574" y="4796619"/>
            <a:chExt cx="4897502" cy="803145"/>
          </a:xfrm>
        </p:grpSpPr>
        <p:grpSp>
          <p:nvGrpSpPr>
            <p:cNvPr id="20487" name="组合 17"/>
            <p:cNvGrpSpPr/>
            <p:nvPr/>
          </p:nvGrpSpPr>
          <p:grpSpPr>
            <a:xfrm>
              <a:off x="3839574" y="4796619"/>
              <a:ext cx="2112410" cy="397331"/>
              <a:chOff x="3839574" y="4796619"/>
              <a:chExt cx="2112410" cy="397331"/>
            </a:xfrm>
          </p:grpSpPr>
          <p:sp>
            <p:nvSpPr>
              <p:cNvPr id="20488" name="Oval 39"/>
              <p:cNvSpPr>
                <a:spLocks noChangeAspect="1"/>
              </p:cNvSpPr>
              <p:nvPr/>
            </p:nvSpPr>
            <p:spPr>
              <a:xfrm>
                <a:off x="3839574" y="4888026"/>
                <a:ext cx="215916" cy="217142"/>
              </a:xfrm>
              <a:prstGeom prst="ellipse">
                <a:avLst/>
              </a:prstGeom>
              <a:solidFill>
                <a:schemeClr val="accent1"/>
              </a:solidFill>
              <a:ln w="28575" cap="flat" cmpd="sng">
                <a:solidFill>
                  <a:schemeClr val="bg2"/>
                </a:solidFill>
                <a:prstDash val="solid"/>
                <a:miter/>
                <a:headEnd type="none" w="med" len="med"/>
                <a:tailEnd type="none" w="med" len="med"/>
              </a:ln>
            </p:spPr>
            <p:txBody>
              <a:bodyPr wrap="square" lIns="91398" tIns="45699" rIns="91398" bIns="45699" anchor="t"/>
              <a:p>
                <a:endParaRPr lang="zh-CN" altLang="en-US" sz="2000">
                  <a:solidFill>
                    <a:srgbClr val="484849"/>
                  </a:solidFill>
                  <a:latin typeface="Arial" panose="020B0604020202020204" pitchFamily="34" charset="0"/>
                  <a:ea typeface="宋体" panose="02010600030101010101" pitchFamily="2" charset="-122"/>
                </a:endParaRPr>
              </a:p>
            </p:txBody>
          </p:sp>
          <p:sp>
            <p:nvSpPr>
              <p:cNvPr id="20489" name="TextBox 39"/>
              <p:cNvSpPr txBox="1"/>
              <p:nvPr/>
            </p:nvSpPr>
            <p:spPr>
              <a:xfrm>
                <a:off x="4202650" y="4796619"/>
                <a:ext cx="1749334" cy="397331"/>
              </a:xfrm>
              <a:prstGeom prst="rect">
                <a:avLst/>
              </a:prstGeom>
              <a:noFill/>
              <a:ln w="9525">
                <a:noFill/>
              </a:ln>
            </p:spPr>
            <p:txBody>
              <a:bodyPr wrap="square" lIns="91398" tIns="45699" rIns="91398" bIns="45699" anchor="t">
                <a:spAutoFit/>
              </a:bodyPr>
              <a:p>
                <a:r>
                  <a:rPr lang="zh-CN" altLang="en-US" sz="2000" dirty="0">
                    <a:solidFill>
                      <a:srgbClr val="FFFFFF"/>
                    </a:solidFill>
                    <a:latin typeface="微软雅黑" panose="020B0503020204020204" pitchFamily="34" charset="-122"/>
                    <a:ea typeface="微软雅黑" panose="020B0503020204020204" pitchFamily="34" charset="-122"/>
                  </a:rPr>
                  <a:t>模块划分</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grpSp>
          <p:nvGrpSpPr>
            <p:cNvPr id="20490" name="组合 21"/>
            <p:cNvGrpSpPr/>
            <p:nvPr/>
          </p:nvGrpSpPr>
          <p:grpSpPr>
            <a:xfrm>
              <a:off x="6384032" y="4796619"/>
              <a:ext cx="2112410" cy="397446"/>
              <a:chOff x="3839574" y="4796619"/>
              <a:chExt cx="2112410" cy="397446"/>
            </a:xfrm>
          </p:grpSpPr>
          <p:sp>
            <p:nvSpPr>
              <p:cNvPr id="20491" name="Oval 39"/>
              <p:cNvSpPr>
                <a:spLocks noChangeAspect="1"/>
              </p:cNvSpPr>
              <p:nvPr/>
            </p:nvSpPr>
            <p:spPr>
              <a:xfrm>
                <a:off x="3839574" y="4888026"/>
                <a:ext cx="215916" cy="217142"/>
              </a:xfrm>
              <a:prstGeom prst="ellipse">
                <a:avLst/>
              </a:prstGeom>
              <a:solidFill>
                <a:schemeClr val="accent1"/>
              </a:solidFill>
              <a:ln w="28575" cap="flat" cmpd="sng">
                <a:solidFill>
                  <a:schemeClr val="bg2"/>
                </a:solidFill>
                <a:prstDash val="solid"/>
                <a:miter/>
                <a:headEnd type="none" w="med" len="med"/>
                <a:tailEnd type="none" w="med" len="med"/>
              </a:ln>
            </p:spPr>
            <p:txBody>
              <a:bodyPr wrap="square" lIns="91398" tIns="45699" rIns="91398" bIns="45699" anchor="t"/>
              <a:p>
                <a:endParaRPr lang="zh-CN" altLang="en-US" sz="2000">
                  <a:solidFill>
                    <a:srgbClr val="484849"/>
                  </a:solidFill>
                  <a:latin typeface="Arial" panose="020B0604020202020204" pitchFamily="34" charset="0"/>
                  <a:ea typeface="宋体" panose="02010600030101010101" pitchFamily="2" charset="-122"/>
                </a:endParaRPr>
              </a:p>
            </p:txBody>
          </p:sp>
          <p:sp>
            <p:nvSpPr>
              <p:cNvPr id="20492" name="TextBox 39"/>
              <p:cNvSpPr txBox="1"/>
              <p:nvPr/>
            </p:nvSpPr>
            <p:spPr>
              <a:xfrm>
                <a:off x="4202650" y="4796619"/>
                <a:ext cx="1749334" cy="397446"/>
              </a:xfrm>
              <a:prstGeom prst="rect">
                <a:avLst/>
              </a:prstGeom>
              <a:noFill/>
              <a:ln w="9525">
                <a:noFill/>
              </a:ln>
            </p:spPr>
            <p:txBody>
              <a:bodyPr wrap="square" lIns="91398" tIns="45699" rIns="91398" bIns="45699" anchor="t">
                <a:spAutoFit/>
              </a:bodyPr>
              <a:p>
                <a:r>
                  <a:rPr lang="zh-CN" altLang="en-US" sz="2000" dirty="0">
                    <a:solidFill>
                      <a:srgbClr val="FFFFFF"/>
                    </a:solidFill>
                    <a:latin typeface="微软雅黑" panose="020B0503020204020204" pitchFamily="34" charset="-122"/>
                    <a:ea typeface="微软雅黑" panose="020B0503020204020204" pitchFamily="34" charset="-122"/>
                  </a:rPr>
                  <a:t>功能设计</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grpSp>
          <p:nvGrpSpPr>
            <p:cNvPr id="20493" name="组合 24"/>
            <p:cNvGrpSpPr/>
            <p:nvPr/>
          </p:nvGrpSpPr>
          <p:grpSpPr>
            <a:xfrm>
              <a:off x="3839574" y="5201164"/>
              <a:ext cx="2112410" cy="397331"/>
              <a:chOff x="3839574" y="4796619"/>
              <a:chExt cx="2112410" cy="397331"/>
            </a:xfrm>
          </p:grpSpPr>
          <p:sp>
            <p:nvSpPr>
              <p:cNvPr id="20494" name="Oval 39"/>
              <p:cNvSpPr>
                <a:spLocks noChangeAspect="1"/>
              </p:cNvSpPr>
              <p:nvPr/>
            </p:nvSpPr>
            <p:spPr>
              <a:xfrm>
                <a:off x="3839574" y="4888026"/>
                <a:ext cx="215916" cy="217142"/>
              </a:xfrm>
              <a:prstGeom prst="ellipse">
                <a:avLst/>
              </a:prstGeom>
              <a:solidFill>
                <a:schemeClr val="accent1"/>
              </a:solidFill>
              <a:ln w="28575" cap="flat" cmpd="sng">
                <a:solidFill>
                  <a:schemeClr val="bg2"/>
                </a:solidFill>
                <a:prstDash val="solid"/>
                <a:miter/>
                <a:headEnd type="none" w="med" len="med"/>
                <a:tailEnd type="none" w="med" len="med"/>
              </a:ln>
            </p:spPr>
            <p:txBody>
              <a:bodyPr wrap="square" lIns="91398" tIns="45699" rIns="91398" bIns="45699" anchor="t"/>
              <a:p>
                <a:endParaRPr lang="zh-CN" altLang="en-US" sz="2000">
                  <a:solidFill>
                    <a:srgbClr val="484849"/>
                  </a:solidFill>
                  <a:latin typeface="Arial" panose="020B0604020202020204" pitchFamily="34" charset="0"/>
                  <a:ea typeface="宋体" panose="02010600030101010101" pitchFamily="2" charset="-122"/>
                </a:endParaRPr>
              </a:p>
            </p:txBody>
          </p:sp>
          <p:sp>
            <p:nvSpPr>
              <p:cNvPr id="20495" name="TextBox 39"/>
              <p:cNvSpPr txBox="1"/>
              <p:nvPr/>
            </p:nvSpPr>
            <p:spPr>
              <a:xfrm>
                <a:off x="4202650" y="4796619"/>
                <a:ext cx="1749334" cy="397331"/>
              </a:xfrm>
              <a:prstGeom prst="rect">
                <a:avLst/>
              </a:prstGeom>
              <a:noFill/>
              <a:ln w="9525">
                <a:noFill/>
              </a:ln>
            </p:spPr>
            <p:txBody>
              <a:bodyPr wrap="square" lIns="91398" tIns="45699" rIns="91398" bIns="45699" anchor="t">
                <a:spAutoFit/>
              </a:bodyPr>
              <a:p>
                <a:r>
                  <a:rPr lang="zh-CN" altLang="en-US" sz="2000" dirty="0">
                    <a:solidFill>
                      <a:srgbClr val="FFFFFF"/>
                    </a:solidFill>
                    <a:latin typeface="微软雅黑" panose="020B0503020204020204" pitchFamily="34" charset="-122"/>
                    <a:ea typeface="微软雅黑" panose="020B0503020204020204" pitchFamily="34" charset="-122"/>
                  </a:rPr>
                  <a:t>界面可视化</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grpSp>
          <p:nvGrpSpPr>
            <p:cNvPr id="20496" name="组合 27"/>
            <p:cNvGrpSpPr/>
            <p:nvPr/>
          </p:nvGrpSpPr>
          <p:grpSpPr>
            <a:xfrm>
              <a:off x="6384032" y="5202433"/>
              <a:ext cx="2353044" cy="397331"/>
              <a:chOff x="3839574" y="4797888"/>
              <a:chExt cx="2353044" cy="397331"/>
            </a:xfrm>
          </p:grpSpPr>
          <p:sp>
            <p:nvSpPr>
              <p:cNvPr id="20497" name="Oval 39"/>
              <p:cNvSpPr>
                <a:spLocks noChangeAspect="1"/>
              </p:cNvSpPr>
              <p:nvPr/>
            </p:nvSpPr>
            <p:spPr>
              <a:xfrm>
                <a:off x="3839574" y="4888026"/>
                <a:ext cx="215916" cy="217142"/>
              </a:xfrm>
              <a:prstGeom prst="ellipse">
                <a:avLst/>
              </a:prstGeom>
              <a:solidFill>
                <a:schemeClr val="accent1"/>
              </a:solidFill>
              <a:ln w="28575" cap="flat" cmpd="sng">
                <a:solidFill>
                  <a:schemeClr val="bg2"/>
                </a:solidFill>
                <a:prstDash val="solid"/>
                <a:miter/>
                <a:headEnd type="none" w="med" len="med"/>
                <a:tailEnd type="none" w="med" len="med"/>
              </a:ln>
            </p:spPr>
            <p:txBody>
              <a:bodyPr wrap="square" lIns="91398" tIns="45699" rIns="91398" bIns="45699" anchor="t"/>
              <a:p>
                <a:endParaRPr lang="zh-CN" altLang="en-US" sz="2000">
                  <a:solidFill>
                    <a:srgbClr val="484849"/>
                  </a:solidFill>
                  <a:latin typeface="Arial" panose="020B0604020202020204" pitchFamily="34" charset="0"/>
                  <a:ea typeface="宋体" panose="02010600030101010101" pitchFamily="2" charset="-122"/>
                </a:endParaRPr>
              </a:p>
            </p:txBody>
          </p:sp>
          <p:sp>
            <p:nvSpPr>
              <p:cNvPr id="20498" name="TextBox 39"/>
              <p:cNvSpPr txBox="1"/>
              <p:nvPr/>
            </p:nvSpPr>
            <p:spPr>
              <a:xfrm>
                <a:off x="4202851" y="4797888"/>
                <a:ext cx="1989767" cy="397331"/>
              </a:xfrm>
              <a:prstGeom prst="rect">
                <a:avLst/>
              </a:prstGeom>
              <a:noFill/>
              <a:ln w="9525">
                <a:noFill/>
              </a:ln>
            </p:spPr>
            <p:txBody>
              <a:bodyPr wrap="square" lIns="91398" tIns="45699" rIns="91398" bIns="45699" anchor="t">
                <a:spAutoFit/>
              </a:bodyPr>
              <a:p>
                <a:r>
                  <a:rPr lang="zh-CN" altLang="en-US" sz="2000" dirty="0">
                    <a:solidFill>
                      <a:srgbClr val="FFFFFF"/>
                    </a:solidFill>
                    <a:latin typeface="微软雅黑" panose="020B0503020204020204" pitchFamily="34" charset="-122"/>
                    <a:ea typeface="微软雅黑" panose="020B0503020204020204" pitchFamily="34" charset="-122"/>
                  </a:rPr>
                  <a:t>程序健壮性增强</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grpSp>
      <p:sp>
        <p:nvSpPr>
          <p:cNvPr id="32" name="灯片编号占位符 31"/>
          <p:cNvSpPr>
            <a:spLocks noGrp="1"/>
          </p:cNvSpPr>
          <p:nvPr>
            <p:ph type="sldNum" sz="quarter" idx="12"/>
          </p:nvPr>
        </p:nvSpPr>
        <p:spPr/>
        <p:txBody>
          <a:bodyPr vert="horz" lIns="91440" tIns="45720" rIns="91440" bIns="45720" rtlCol="0" anchor="ctr"/>
          <a:lstStyle/>
          <a:p>
            <a:pPr marL="0" marR="0" indent="0" algn="r" defTabSz="914400" rtl="0" eaLnBrk="1" fontAlgn="auto" latinLnBrk="0" hangingPunct="1">
              <a:lnSpc>
                <a:spcPct val="100000"/>
              </a:lnSpc>
              <a:spcBef>
                <a:spcPct val="0"/>
              </a:spcBef>
              <a:spcAft>
                <a:spcPct val="0"/>
              </a:spcAft>
              <a:buClrTx/>
              <a:buSzTx/>
              <a:buFontTx/>
              <a:buNone/>
            </a:pPr>
            <a:fld id="{0C913308-F349-4B6D-A68A-DD1791B4A57B}" type="slidenum">
              <a:rPr kumimoji="0" lang="zh-CN" altLang="en-US" sz="1200" b="0" i="0" u="none" strike="noStrike" kern="1200" cap="none" spc="0" normalizeH="0" baseline="0" noProof="1" smtClean="0">
                <a:solidFill>
                  <a:schemeClr val="tx1">
                    <a:tint val="75000"/>
                  </a:schemeClr>
                </a:solidFill>
                <a:latin typeface="+mn-lt"/>
                <a:ea typeface="+mn-ea"/>
                <a:cs typeface="+mn-cs"/>
              </a:rPr>
            </a:fld>
            <a:endParaRPr kumimoji="0" lang="zh-CN" altLang="en-US" sz="1200" b="0" i="0" u="none" strike="noStrike" kern="1200" cap="none" spc="0" normalizeH="0" baseline="0" noProof="1">
              <a:solidFill>
                <a:schemeClr val="tx1">
                  <a:tint val="75000"/>
                </a:schemeClr>
              </a:solidFill>
              <a:latin typeface="Arial" panose="020B0604020202020204" pitchFamily="34" charset="0"/>
              <a:ea typeface="微软雅黑" panose="020B0503020204020204" pitchFamily="34" charset="-122"/>
              <a:cs typeface="+mn-cs"/>
            </a:endParaRPr>
          </a:p>
        </p:txBody>
      </p:sp>
      <p:sp>
        <p:nvSpPr>
          <p:cNvPr id="33" name="矩形 32"/>
          <p:cNvSpPr/>
          <p:nvPr/>
        </p:nvSpPr>
        <p:spPr>
          <a:xfrm>
            <a:off x="0" y="-22056"/>
            <a:ext cx="479376" cy="6880056"/>
          </a:xfrm>
          <a:prstGeom prst="rect">
            <a:avLst/>
          </a:prstGeom>
          <a:solidFill>
            <a:schemeClr val="accent1">
              <a:alpha val="74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34" name="矩形 33"/>
          <p:cNvSpPr/>
          <p:nvPr/>
        </p:nvSpPr>
        <p:spPr>
          <a:xfrm>
            <a:off x="11712624" y="-22056"/>
            <a:ext cx="479376" cy="6880056"/>
          </a:xfrm>
          <a:prstGeom prst="rect">
            <a:avLst/>
          </a:prstGeom>
          <a:solidFill>
            <a:schemeClr val="accent1">
              <a:alpha val="76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Tree>
  </p:cSld>
  <p:clrMapOvr>
    <a:masterClrMapping/>
  </p:clrMapOvr>
  <p:transition spd="slow" advTm="314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500" fill="hold"/>
                                        <p:tgtEl>
                                          <p:spTgt spid="33"/>
                                        </p:tgtEl>
                                        <p:attrNameLst>
                                          <p:attrName>ppt_x</p:attrName>
                                        </p:attrNameLst>
                                      </p:cBhvr>
                                      <p:tavLst>
                                        <p:tav tm="0">
                                          <p:val>
                                            <p:strVal val="0-#ppt_w/2"/>
                                          </p:val>
                                        </p:tav>
                                        <p:tav tm="100000">
                                          <p:val>
                                            <p:strVal val="#ppt_x"/>
                                          </p:val>
                                        </p:tav>
                                      </p:tavLst>
                                    </p:anim>
                                    <p:anim calcmode="lin" valueType="num">
                                      <p:cBhvr>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ppt_x</p:attrName>
                                        </p:attrNameLst>
                                      </p:cBhvr>
                                      <p:tavLst>
                                        <p:tav tm="0">
                                          <p:val>
                                            <p:strVal val="1+#ppt_w/2"/>
                                          </p:val>
                                        </p:tav>
                                        <p:tav tm="100000">
                                          <p:val>
                                            <p:strVal val="#ppt_x"/>
                                          </p:val>
                                        </p:tav>
                                      </p:tavLst>
                                    </p:anim>
                                    <p:anim calcmode="lin" valueType="num">
                                      <p:cBhvr>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000000"/>
                                          </p:val>
                                        </p:tav>
                                        <p:tav tm="100000">
                                          <p:val>
                                            <p:strVal val="#ppt_w"/>
                                          </p:val>
                                        </p:tav>
                                      </p:tavLst>
                                    </p:anim>
                                    <p:anim calcmode="lin" valueType="num">
                                      <p:cBhvr>
                                        <p:cTn id="19" dur="500" fill="hold"/>
                                        <p:tgtEl>
                                          <p:spTgt spid="4"/>
                                        </p:tgtEl>
                                        <p:attrNameLst>
                                          <p:attrName>ppt_h</p:attrName>
                                        </p:attrNameLst>
                                      </p:cBhvr>
                                      <p:tavLst>
                                        <p:tav tm="0">
                                          <p:val>
                                            <p:fltVal val="0.00000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000000"/>
                                          </p:val>
                                        </p:tav>
                                        <p:tav tm="100000">
                                          <p:val>
                                            <p:strVal val="#ppt_w"/>
                                          </p:val>
                                        </p:tav>
                                      </p:tavLst>
                                    </p:anim>
                                    <p:anim calcmode="lin" valueType="num">
                                      <p:cBhvr>
                                        <p:cTn id="24" dur="500" fill="hold"/>
                                        <p:tgtEl>
                                          <p:spTgt spid="16"/>
                                        </p:tgtEl>
                                        <p:attrNameLst>
                                          <p:attrName>ppt_h</p:attrName>
                                        </p:attrNameLst>
                                      </p:cBhvr>
                                      <p:tavLst>
                                        <p:tav tm="0">
                                          <p:val>
                                            <p:fltVal val="0.00000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1" fill="hold" nodeType="withEffect">
                                  <p:stCondLst>
                                    <p:cond delay="500"/>
                                  </p:stCondLst>
                                  <p:childTnLst>
                                    <p:set>
                                      <p:cBhvr>
                                        <p:cTn id="33" dur="500"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ppt_x</p:attrName>
                                        </p:attrNameLst>
                                      </p:cBhvr>
                                      <p:tavLst>
                                        <p:tav tm="0">
                                          <p:val>
                                            <p:strVal val="#ppt_x"/>
                                          </p:val>
                                        </p:tav>
                                        <p:tav tm="100000">
                                          <p:val>
                                            <p:strVal val="#ppt_x"/>
                                          </p:val>
                                        </p:tav>
                                      </p:tavLst>
                                    </p:anim>
                                    <p:anim calcmode="lin" valueType="num">
                                      <p:cBhvr>
                                        <p:cTn id="35" dur="500" fill="hold"/>
                                        <p:tgtEl>
                                          <p:spTgt spid="2"/>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50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ppt_x</p:attrName>
                                        </p:attrNameLst>
                                      </p:cBhvr>
                                      <p:tavLst>
                                        <p:tav tm="0">
                                          <p:val>
                                            <p:strVal val="#ppt_x"/>
                                          </p:val>
                                        </p:tav>
                                        <p:tav tm="100000">
                                          <p:val>
                                            <p:strVal val="#ppt_x"/>
                                          </p:val>
                                        </p:tav>
                                      </p:tavLst>
                                    </p:anim>
                                    <p:anim calcmode="lin" valueType="num">
                                      <p:cBhvr>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16" grpId="0" animBg="1"/>
      <p:bldP spid="16" grpId="1" animBg="1"/>
      <p:bldP spid="33" grpId="0" bldLvl="0" animBg="1"/>
      <p:bldP spid="3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 name="组合 18"/>
          <p:cNvGrpSpPr/>
          <p:nvPr/>
        </p:nvGrpSpPr>
        <p:grpSpPr>
          <a:xfrm>
            <a:off x="0" y="331788"/>
            <a:ext cx="12192000" cy="720725"/>
            <a:chOff x="0" y="331837"/>
            <a:chExt cx="12192000" cy="720626"/>
          </a:xfrm>
        </p:grpSpPr>
        <p:sp>
          <p:nvSpPr>
            <p:cNvPr id="20" name="矩形 19"/>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1" name="矩形 20"/>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2532" name="文本框 21"/>
            <p:cNvSpPr txBox="1"/>
            <p:nvPr/>
          </p:nvSpPr>
          <p:spPr>
            <a:xfrm>
              <a:off x="722120" y="368985"/>
              <a:ext cx="2304256" cy="645071"/>
            </a:xfrm>
            <a:prstGeom prst="rect">
              <a:avLst/>
            </a:prstGeom>
            <a:noFill/>
            <a:ln w="9525">
              <a:noFill/>
            </a:ln>
          </p:spPr>
          <p:txBody>
            <a:bodyPr wrap="square" anchor="t">
              <a:spAutoFit/>
            </a:bodyPr>
            <a:p>
              <a:r>
                <a:rPr lang="zh-CN" altLang="en-US" sz="3600" dirty="0">
                  <a:latin typeface="Arial" panose="020B0604020202020204" pitchFamily="34" charset="0"/>
                  <a:ea typeface="微软雅黑" panose="020B0503020204020204" pitchFamily="34" charset="-122"/>
                </a:rPr>
                <a:t>设计路线</a:t>
              </a:r>
              <a:endParaRPr lang="zh-CN" altLang="en-US" sz="3600" dirty="0">
                <a:latin typeface="Arial" panose="020B0604020202020204" pitchFamily="34" charset="0"/>
                <a:ea typeface="微软雅黑" panose="020B0503020204020204" pitchFamily="34" charset="-122"/>
              </a:endParaRPr>
            </a:p>
          </p:txBody>
        </p:sp>
        <p:sp>
          <p:nvSpPr>
            <p:cNvPr id="23" name="矩形 22"/>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2534" name="文本框 23"/>
            <p:cNvSpPr txBox="1"/>
            <p:nvPr/>
          </p:nvSpPr>
          <p:spPr>
            <a:xfrm>
              <a:off x="3125104" y="430540"/>
              <a:ext cx="4555072" cy="521898"/>
            </a:xfrm>
            <a:prstGeom prst="rect">
              <a:avLst/>
            </a:prstGeom>
            <a:noFill/>
            <a:ln w="9525">
              <a:noFill/>
            </a:ln>
          </p:spPr>
          <p:txBody>
            <a:bodyPr wrap="square" anchor="t">
              <a:spAutoFit/>
            </a:bodyPr>
            <a:p>
              <a:r>
                <a:rPr lang="zh-CN" altLang="en-US" sz="2800" dirty="0">
                  <a:solidFill>
                    <a:schemeClr val="bg2"/>
                  </a:solidFill>
                  <a:latin typeface="Arial" panose="020B0604020202020204" pitchFamily="34" charset="0"/>
                  <a:ea typeface="微软雅黑" panose="020B0503020204020204" pitchFamily="34" charset="-122"/>
                </a:rPr>
                <a:t>模块划分</a:t>
              </a:r>
              <a:endParaRPr lang="zh-CN" altLang="en-US" sz="2800" dirty="0">
                <a:solidFill>
                  <a:schemeClr val="bg2"/>
                </a:solidFill>
                <a:latin typeface="Arial" panose="020B0604020202020204" pitchFamily="34" charset="0"/>
                <a:ea typeface="微软雅黑" panose="020B0503020204020204" pitchFamily="34" charset="-122"/>
              </a:endParaRPr>
            </a:p>
          </p:txBody>
        </p:sp>
      </p:grpSp>
      <p:sp>
        <p:nvSpPr>
          <p:cNvPr id="22535" name="文本框 1"/>
          <p:cNvSpPr txBox="1"/>
          <p:nvPr/>
        </p:nvSpPr>
        <p:spPr>
          <a:xfrm>
            <a:off x="1158875" y="1604963"/>
            <a:ext cx="4792663" cy="922337"/>
          </a:xfrm>
          <a:prstGeom prst="rect">
            <a:avLst/>
          </a:prstGeom>
          <a:noFill/>
          <a:ln w="9525">
            <a:noFill/>
          </a:ln>
        </p:spPr>
        <p:txBody>
          <a:bodyPr wrap="square" anchor="t">
            <a:spAutoFit/>
          </a:bodyPr>
          <a:p>
            <a:r>
              <a:rPr lang="zh-CN" altLang="en-US">
                <a:latin typeface="Arial" panose="020B0604020202020204" pitchFamily="34" charset="0"/>
                <a:ea typeface="微软雅黑" panose="020B0503020204020204" pitchFamily="34" charset="-122"/>
              </a:rPr>
              <a:t>基本功能：</a:t>
            </a:r>
            <a:r>
              <a:rPr lang="zh-CN" altLang="en-US" dirty="0">
                <a:latin typeface="Arial" panose="020B0604020202020204" pitchFamily="34" charset="0"/>
                <a:ea typeface="微软雅黑" panose="020B0503020204020204" pitchFamily="34" charset="-122"/>
                <a:sym typeface="Arial" panose="020B0604020202020204" pitchFamily="34" charset="0"/>
              </a:rPr>
              <a:t>可以用鼠标进行涂鸦，画笔颜色可更改</a:t>
            </a:r>
            <a:endParaRPr lang="zh-CN" altLang="en-US" dirty="0">
              <a:latin typeface="Arial" panose="020B0604020202020204" pitchFamily="34" charset="0"/>
              <a:ea typeface="微软雅黑" panose="020B0503020204020204" pitchFamily="34" charset="-122"/>
              <a:sym typeface="Arial" panose="020B0604020202020204" pitchFamily="34" charset="0"/>
            </a:endParaRPr>
          </a:p>
          <a:p>
            <a:endParaRPr lang="zh-CN" altLang="en-US">
              <a:latin typeface="Arial" panose="020B0604020202020204" pitchFamily="34" charset="0"/>
              <a:ea typeface="微软雅黑" panose="020B0503020204020204" pitchFamily="34" charset="-122"/>
            </a:endParaRPr>
          </a:p>
        </p:txBody>
      </p:sp>
      <p:cxnSp>
        <p:nvCxnSpPr>
          <p:cNvPr id="22536" name="꺾인 연결선 126"/>
          <p:cNvCxnSpPr/>
          <p:nvPr>
            <p:custDataLst>
              <p:tags r:id="rId1"/>
            </p:custDataLst>
          </p:nvPr>
        </p:nvCxnSpPr>
        <p:spPr>
          <a:xfrm rot="-5400000" flipV="1">
            <a:off x="5408613" y="4224338"/>
            <a:ext cx="1069975" cy="3175"/>
          </a:xfrm>
          <a:prstGeom prst="bentConnector3">
            <a:avLst>
              <a:gd name="adj1" fmla="val 51694"/>
            </a:avLst>
          </a:prstGeom>
          <a:ln w="19050" cap="flat" cmpd="sng">
            <a:solidFill>
              <a:srgbClr val="A6A6A6"/>
            </a:solidFill>
            <a:prstDash val="sysDash"/>
            <a:miter/>
            <a:headEnd type="none" w="med" len="med"/>
            <a:tailEnd type="none" w="med" len="med"/>
          </a:ln>
        </p:spPr>
      </p:cxnSp>
      <p:grpSp>
        <p:nvGrpSpPr>
          <p:cNvPr id="22537" name="组合 2"/>
          <p:cNvGrpSpPr/>
          <p:nvPr/>
        </p:nvGrpSpPr>
        <p:grpSpPr>
          <a:xfrm>
            <a:off x="3563938" y="3549650"/>
            <a:ext cx="4991100" cy="1214438"/>
            <a:chOff x="1719263" y="2204946"/>
            <a:chExt cx="5805487" cy="1277937"/>
          </a:xfrm>
        </p:grpSpPr>
        <p:cxnSp>
          <p:nvCxnSpPr>
            <p:cNvPr id="22538" name="Shape 124"/>
            <p:cNvCxnSpPr/>
            <p:nvPr>
              <p:custDataLst>
                <p:tags r:id="rId2"/>
              </p:custDataLst>
            </p:nvPr>
          </p:nvCxnSpPr>
          <p:spPr>
            <a:xfrm rot="10800000">
              <a:off x="1719263" y="2298608"/>
              <a:ext cx="2852737" cy="1184275"/>
            </a:xfrm>
            <a:prstGeom prst="bentConnector2">
              <a:avLst/>
            </a:prstGeom>
            <a:ln w="19050" cap="flat" cmpd="sng">
              <a:solidFill>
                <a:srgbClr val="A6A6A6"/>
              </a:solidFill>
              <a:prstDash val="sysDash"/>
              <a:miter/>
              <a:headEnd type="none" w="med" len="med"/>
              <a:tailEnd type="arrow" w="med" len="med"/>
            </a:ln>
          </p:spPr>
        </p:cxnSp>
        <p:cxnSp>
          <p:nvCxnSpPr>
            <p:cNvPr id="22539" name="Shape 128"/>
            <p:cNvCxnSpPr/>
            <p:nvPr>
              <p:custDataLst>
                <p:tags r:id="rId3"/>
              </p:custDataLst>
            </p:nvPr>
          </p:nvCxnSpPr>
          <p:spPr>
            <a:xfrm flipV="1">
              <a:off x="4581525" y="2204946"/>
              <a:ext cx="2943225" cy="1277937"/>
            </a:xfrm>
            <a:prstGeom prst="bentConnector2">
              <a:avLst/>
            </a:prstGeom>
            <a:ln w="19050" cap="flat" cmpd="sng">
              <a:solidFill>
                <a:srgbClr val="A6A6A6"/>
              </a:solidFill>
              <a:prstDash val="sysDash"/>
              <a:miter/>
              <a:headEnd type="none" w="med" len="med"/>
              <a:tailEnd type="none" w="med" len="med"/>
            </a:ln>
          </p:spPr>
        </p:cxnSp>
      </p:grpSp>
      <p:grpSp>
        <p:nvGrpSpPr>
          <p:cNvPr id="22540" name="组合 5"/>
          <p:cNvGrpSpPr/>
          <p:nvPr/>
        </p:nvGrpSpPr>
        <p:grpSpPr>
          <a:xfrm>
            <a:off x="5305425" y="2752725"/>
            <a:ext cx="1289050" cy="1196975"/>
            <a:chOff x="3713668" y="1827941"/>
            <a:chExt cx="1331331" cy="1236839"/>
          </a:xfrm>
        </p:grpSpPr>
        <p:grpSp>
          <p:nvGrpSpPr>
            <p:cNvPr id="22541" name="그룹 450"/>
            <p:cNvGrpSpPr/>
            <p:nvPr/>
          </p:nvGrpSpPr>
          <p:grpSpPr>
            <a:xfrm>
              <a:off x="3713668" y="1827941"/>
              <a:ext cx="1331331" cy="1236839"/>
              <a:chOff x="4317113" y="4894922"/>
              <a:chExt cx="1432383" cy="1329520"/>
            </a:xfrm>
          </p:grpSpPr>
          <p:sp>
            <p:nvSpPr>
              <p:cNvPr id="8" name="달 110"/>
              <p:cNvSpPr/>
              <p:nvPr>
                <p:custDataLst>
                  <p:tags r:id="rId4"/>
                </p:custDataLst>
              </p:nvPr>
            </p:nvSpPr>
            <p:spPr>
              <a:xfrm rot="3167261">
                <a:off x="4596293" y="4738190"/>
                <a:ext cx="631629" cy="1189994"/>
              </a:xfrm>
              <a:prstGeom prst="moon">
                <a:avLst>
                  <a:gd name="adj" fmla="val 15337"/>
                </a:avLst>
              </a:prstGeom>
              <a:gradFill>
                <a:gsLst>
                  <a:gs pos="10000">
                    <a:sysClr val="window" lastClr="FFFFFF">
                      <a:alpha val="60000"/>
                    </a:sysClr>
                  </a:gs>
                  <a:gs pos="100000">
                    <a:srgbClr val="000000">
                      <a:alpha val="0"/>
                    </a:srgbClr>
                  </a:gs>
                </a:gsLst>
                <a:path path="shape">
                  <a:fillToRect l="50000" t="50000" r="50000" b="50000"/>
                </a:path>
              </a:gradFill>
              <a:ln w="12700" cap="flat" cmpd="sng" algn="ctr">
                <a:noFill/>
                <a:prstDash val="solid"/>
                <a:miter lim="800000"/>
              </a:ln>
              <a:effectLst/>
            </p:spPr>
            <p:txBody>
              <a:bodyPr anchor="ctr">
                <a:normAutofit fontScale="92500" lnSpcReduction="20000"/>
              </a:bodyPr>
              <a:lstStyle/>
              <a:p>
                <a:pPr algn="ctr" fontAlgn="base">
                  <a:defRPr/>
                </a:pPr>
                <a:endParaRPr lang="ko-KR" altLang="en-US" sz="1800" strike="noStrike" noProof="1">
                  <a:sym typeface="Arial" panose="020B0604020202020204" pitchFamily="34" charset="0"/>
                </a:endParaRPr>
              </a:p>
            </p:txBody>
          </p:sp>
          <p:sp>
            <p:nvSpPr>
              <p:cNvPr id="22543" name="타원 111"/>
              <p:cNvSpPr>
                <a:spLocks noChangeAspect="1"/>
              </p:cNvSpPr>
              <p:nvPr>
                <p:custDataLst>
                  <p:tags r:id="rId5"/>
                </p:custDataLst>
              </p:nvPr>
            </p:nvSpPr>
            <p:spPr>
              <a:xfrm>
                <a:off x="4420456" y="4894922"/>
                <a:ext cx="1329040" cy="1329520"/>
              </a:xfrm>
              <a:prstGeom prst="ellipse">
                <a:avLst/>
              </a:prstGeom>
              <a:solidFill>
                <a:srgbClr val="D9D9D9"/>
              </a:solidFill>
              <a:ln w="12700">
                <a:noFill/>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44" name="타원 112"/>
              <p:cNvSpPr>
                <a:spLocks noChangeAspect="1"/>
              </p:cNvSpPr>
              <p:nvPr>
                <p:custDataLst>
                  <p:tags r:id="rId6"/>
                </p:custDataLst>
              </p:nvPr>
            </p:nvSpPr>
            <p:spPr>
              <a:xfrm>
                <a:off x="4439612" y="4915738"/>
                <a:ext cx="1270308" cy="1269164"/>
              </a:xfrm>
              <a:prstGeom prst="ellipse">
                <a:avLst/>
              </a:prstGeom>
              <a:solidFill>
                <a:srgbClr val="EF57A3"/>
              </a:solidFill>
              <a:ln w="12700" cap="flat" cmpd="sng">
                <a:solidFill>
                  <a:srgbClr val="FCDDED"/>
                </a:solidFill>
                <a:prstDash val="solid"/>
                <a:miter/>
                <a:headEnd type="none" w="med" len="med"/>
                <a:tailEnd type="none" w="med" len="med"/>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45" name="타원 113"/>
              <p:cNvSpPr>
                <a:spLocks noChangeAspect="1"/>
              </p:cNvSpPr>
              <p:nvPr>
                <p:custDataLst>
                  <p:tags r:id="rId7"/>
                </p:custDataLst>
              </p:nvPr>
            </p:nvSpPr>
            <p:spPr>
              <a:xfrm>
                <a:off x="4525195" y="4999567"/>
                <a:ext cx="1100821" cy="1101507"/>
              </a:xfrm>
              <a:prstGeom prst="ellipse">
                <a:avLst/>
              </a:prstGeom>
              <a:gradFill rotWithShape="1">
                <a:gsLst>
                  <a:gs pos="0">
                    <a:srgbClr val="FFFFFF"/>
                  </a:gs>
                  <a:gs pos="100000">
                    <a:srgbClr val="FAFAFA"/>
                  </a:gs>
                </a:gsLst>
                <a:lin ang="2700000" scaled="1"/>
                <a:tileRect/>
              </a:gradFill>
              <a:ln w="12700" cap="flat" cmpd="sng">
                <a:solidFill>
                  <a:srgbClr val="BFBFBF"/>
                </a:solidFill>
                <a:prstDash val="solid"/>
                <a:miter/>
                <a:headEnd type="none" w="med" len="med"/>
                <a:tailEnd type="none" w="med" len="med"/>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46" name="막힌 원호 114"/>
              <p:cNvSpPr>
                <a:spLocks noChangeAspect="1"/>
              </p:cNvSpPr>
              <p:nvPr>
                <p:custDataLst>
                  <p:tags r:id="rId8"/>
                </p:custDataLst>
              </p:nvPr>
            </p:nvSpPr>
            <p:spPr>
              <a:xfrm flipV="1">
                <a:off x="4593996" y="5069983"/>
                <a:ext cx="961541" cy="960675"/>
              </a:xfrm>
              <a:custGeom>
                <a:avLst/>
                <a:gdLst/>
                <a:ahLst/>
                <a:cxnLst>
                  <a:cxn ang="-4654008">
                    <a:pos x="904502" y="573758"/>
                  </a:cxn>
                  <a:cxn ang="26265236">
                    <a:pos x="904805" y="388300"/>
                  </a:cxn>
                  <a:cxn ang="10805614">
                    <a:pos x="480770" y="480337"/>
                  </a:cxn>
                </a:cxnLst>
                <a:pathLst>
                  <a:path w="961541" h="960675">
                    <a:moveTo>
                      <a:pt x="950246" y="583843"/>
                    </a:moveTo>
                    <a:cubicBezTo>
                      <a:pt x="902830" y="799495"/>
                      <a:pt x="710640" y="960674"/>
                      <a:pt x="480771" y="960674"/>
                    </a:cubicBezTo>
                    <a:cubicBezTo>
                      <a:pt x="215249" y="960674"/>
                      <a:pt x="1" y="745620"/>
                      <a:pt x="1" y="480337"/>
                    </a:cubicBezTo>
                    <a:cubicBezTo>
                      <a:pt x="1" y="215054"/>
                      <a:pt x="215249" y="0"/>
                      <a:pt x="480771" y="0"/>
                    </a:cubicBezTo>
                    <a:cubicBezTo>
                      <a:pt x="711236" y="0"/>
                      <a:pt x="903825" y="162015"/>
                      <a:pt x="950633" y="378125"/>
                    </a:cubicBezTo>
                    <a:lnTo>
                      <a:pt x="859029" y="398236"/>
                    </a:lnTo>
                    <a:cubicBezTo>
                      <a:pt x="821310" y="224036"/>
                      <a:pt x="666280" y="93685"/>
                      <a:pt x="480771" y="93685"/>
                    </a:cubicBezTo>
                    <a:cubicBezTo>
                      <a:pt x="266990" y="93685"/>
                      <a:pt x="93686" y="266795"/>
                      <a:pt x="93686" y="480337"/>
                    </a:cubicBezTo>
                    <a:cubicBezTo>
                      <a:pt x="93686" y="693879"/>
                      <a:pt x="266990" y="866989"/>
                      <a:pt x="480771" y="866989"/>
                    </a:cubicBezTo>
                    <a:cubicBezTo>
                      <a:pt x="665881" y="866989"/>
                      <a:pt x="820642" y="737199"/>
                      <a:pt x="858825" y="563753"/>
                    </a:cubicBezTo>
                    <a:close/>
                  </a:path>
                </a:pathLst>
              </a:custGeom>
              <a:solidFill>
                <a:srgbClr val="F2F2F2"/>
              </a:solidFill>
              <a:ln w="12700">
                <a:noFill/>
              </a:ln>
            </p:spPr>
            <p:txBody>
              <a:bodyPr/>
              <a:p>
                <a:endParaRPr lang="zh-CN" altLang="en-US"/>
              </a:p>
            </p:txBody>
          </p:sp>
          <p:sp>
            <p:nvSpPr>
              <p:cNvPr id="13" name="타원 115"/>
              <p:cNvSpPr>
                <a:spLocks noChangeAspect="1"/>
              </p:cNvSpPr>
              <p:nvPr>
                <p:custDataLst>
                  <p:tags r:id="rId9"/>
                </p:custDataLst>
              </p:nvPr>
            </p:nvSpPr>
            <p:spPr>
              <a:xfrm>
                <a:off x="5439749" y="5489125"/>
                <a:ext cx="124178" cy="122390"/>
              </a:xfrm>
              <a:prstGeom prst="ellipse">
                <a:avLst/>
              </a:prstGeom>
              <a:solidFill>
                <a:srgbClr val="EF57A3"/>
              </a:solidFill>
              <a:ln w="12700" cap="flat" cmpd="sng" algn="ctr">
                <a:noFill/>
                <a:prstDash val="solid"/>
                <a:miter lim="800000"/>
              </a:ln>
              <a:effectLst/>
            </p:spPr>
            <p:txBody>
              <a:bodyPr anchor="ctr">
                <a:normAutofit fontScale="25000" lnSpcReduction="20000"/>
              </a:bodyPr>
              <a:lstStyle/>
              <a:p>
                <a:pPr algn="ctr" fontAlgn="base">
                  <a:defRPr/>
                </a:pPr>
                <a:endParaRPr lang="ko-KR" altLang="en-US" sz="1800" strike="noStrike" noProof="1">
                  <a:sym typeface="Arial" panose="020B0604020202020204" pitchFamily="34" charset="0"/>
                </a:endParaRPr>
              </a:p>
            </p:txBody>
          </p:sp>
        </p:grpSp>
        <p:sp>
          <p:nvSpPr>
            <p:cNvPr id="22548" name="TextBox 109"/>
            <p:cNvSpPr txBox="1"/>
            <p:nvPr>
              <p:custDataLst>
                <p:tags r:id="rId10"/>
              </p:custDataLst>
            </p:nvPr>
          </p:nvSpPr>
          <p:spPr>
            <a:xfrm>
              <a:off x="4024751" y="2251486"/>
              <a:ext cx="787354" cy="381747"/>
            </a:xfrm>
            <a:prstGeom prst="rect">
              <a:avLst/>
            </a:prstGeom>
            <a:noFill/>
            <a:ln w="9525">
              <a:noFill/>
            </a:ln>
          </p:spPr>
          <p:txBody>
            <a:bodyPr wrap="none" anchor="t"/>
            <a:p>
              <a:pPr algn="ctr"/>
              <a:r>
                <a:rPr lang="zh-CN" altLang="en-US" dirty="0">
                  <a:solidFill>
                    <a:srgbClr val="5F5F5F"/>
                  </a:solidFill>
                  <a:latin typeface="Calibri" panose="020F0502020204030204" pitchFamily="34" charset="0"/>
                  <a:ea typeface="微软雅黑" panose="020B0503020204020204" pitchFamily="34" charset="-122"/>
                  <a:sym typeface="Arial" panose="020B0604020202020204" pitchFamily="34" charset="0"/>
                </a:rPr>
                <a:t>画笔类</a:t>
              </a:r>
              <a:endParaRPr lang="zh-CN" altLang="en-US" dirty="0">
                <a:solidFill>
                  <a:srgbClr val="5F5F5F"/>
                </a:solidFill>
                <a:latin typeface="Calibri" panose="020F0502020204030204" pitchFamily="34" charset="0"/>
                <a:ea typeface="微软雅黑" panose="020B0503020204020204" pitchFamily="34" charset="-122"/>
                <a:sym typeface="Arial" panose="020B0604020202020204" pitchFamily="34" charset="0"/>
              </a:endParaRPr>
            </a:p>
          </p:txBody>
        </p:sp>
      </p:grpSp>
      <p:grpSp>
        <p:nvGrpSpPr>
          <p:cNvPr id="22549" name="그룹 424"/>
          <p:cNvGrpSpPr/>
          <p:nvPr/>
        </p:nvGrpSpPr>
        <p:grpSpPr>
          <a:xfrm>
            <a:off x="2901950" y="2744788"/>
            <a:ext cx="1281113" cy="1195387"/>
            <a:chOff x="1097349" y="4885560"/>
            <a:chExt cx="1423912" cy="1329520"/>
          </a:xfrm>
        </p:grpSpPr>
        <p:grpSp>
          <p:nvGrpSpPr>
            <p:cNvPr id="22550" name="그룹 434"/>
            <p:cNvGrpSpPr/>
            <p:nvPr/>
          </p:nvGrpSpPr>
          <p:grpSpPr>
            <a:xfrm>
              <a:off x="1097349" y="4885560"/>
              <a:ext cx="1423912" cy="1329520"/>
              <a:chOff x="1097349" y="4885560"/>
              <a:chExt cx="1423912" cy="1329520"/>
            </a:xfrm>
          </p:grpSpPr>
          <p:sp>
            <p:nvSpPr>
              <p:cNvPr id="22551" name="타원 94"/>
              <p:cNvSpPr>
                <a:spLocks noChangeAspect="1"/>
              </p:cNvSpPr>
              <p:nvPr>
                <p:custDataLst>
                  <p:tags r:id="rId11"/>
                </p:custDataLst>
              </p:nvPr>
            </p:nvSpPr>
            <p:spPr>
              <a:xfrm>
                <a:off x="1191270" y="4885560"/>
                <a:ext cx="1329991" cy="1329520"/>
              </a:xfrm>
              <a:prstGeom prst="ellipse">
                <a:avLst/>
              </a:prstGeom>
              <a:solidFill>
                <a:srgbClr val="D9D9D9"/>
              </a:solidFill>
              <a:ln w="12700">
                <a:noFill/>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52" name="타원 95"/>
              <p:cNvSpPr>
                <a:spLocks noChangeAspect="1"/>
              </p:cNvSpPr>
              <p:nvPr>
                <p:custDataLst>
                  <p:tags r:id="rId12"/>
                </p:custDataLst>
              </p:nvPr>
            </p:nvSpPr>
            <p:spPr>
              <a:xfrm>
                <a:off x="1221459" y="4915738"/>
                <a:ext cx="1269613" cy="1269164"/>
              </a:xfrm>
              <a:prstGeom prst="ellipse">
                <a:avLst/>
              </a:prstGeom>
              <a:solidFill>
                <a:srgbClr val="FF4B2D"/>
              </a:solidFill>
              <a:ln w="12700" cap="flat" cmpd="sng">
                <a:solidFill>
                  <a:srgbClr val="FFB7AB"/>
                </a:solidFill>
                <a:prstDash val="solid"/>
                <a:miter/>
                <a:headEnd type="none" w="med" len="med"/>
                <a:tailEnd type="none" w="med" len="med"/>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달 96"/>
              <p:cNvSpPr/>
              <p:nvPr>
                <p:custDataLst>
                  <p:tags r:id="rId13"/>
                </p:custDataLst>
              </p:nvPr>
            </p:nvSpPr>
            <p:spPr>
              <a:xfrm rot="3167261">
                <a:off x="1376528" y="4741648"/>
                <a:ext cx="631629" cy="1189993"/>
              </a:xfrm>
              <a:prstGeom prst="moon">
                <a:avLst>
                  <a:gd name="adj" fmla="val 15337"/>
                </a:avLst>
              </a:prstGeom>
              <a:gradFill>
                <a:gsLst>
                  <a:gs pos="10000">
                    <a:sysClr val="window" lastClr="FFFFFF">
                      <a:alpha val="60000"/>
                    </a:sysClr>
                  </a:gs>
                  <a:gs pos="100000">
                    <a:srgbClr val="000000">
                      <a:alpha val="0"/>
                    </a:srgbClr>
                  </a:gs>
                </a:gsLst>
                <a:path path="shape">
                  <a:fillToRect l="50000" t="50000" r="50000" b="50000"/>
                </a:path>
              </a:gradFill>
              <a:ln w="12700" cap="flat" cmpd="sng" algn="ctr">
                <a:noFill/>
                <a:prstDash val="solid"/>
                <a:miter lim="800000"/>
              </a:ln>
              <a:effectLst/>
            </p:spPr>
            <p:txBody>
              <a:bodyPr anchor="ctr">
                <a:normAutofit fontScale="92500" lnSpcReduction="20000"/>
              </a:bodyPr>
              <a:lstStyle/>
              <a:p>
                <a:pPr algn="ctr" fontAlgn="base">
                  <a:defRPr/>
                </a:pPr>
                <a:endParaRPr lang="ko-KR" altLang="en-US" sz="1800" strike="noStrike" noProof="1">
                  <a:sym typeface="Arial" panose="020B0604020202020204" pitchFamily="34" charset="0"/>
                </a:endParaRPr>
              </a:p>
            </p:txBody>
          </p:sp>
          <p:sp>
            <p:nvSpPr>
              <p:cNvPr id="22554" name="타원 97"/>
              <p:cNvSpPr>
                <a:spLocks noChangeAspect="1"/>
              </p:cNvSpPr>
              <p:nvPr>
                <p:custDataLst>
                  <p:tags r:id="rId14"/>
                </p:custDataLst>
              </p:nvPr>
            </p:nvSpPr>
            <p:spPr>
              <a:xfrm>
                <a:off x="1305317" y="4999567"/>
                <a:ext cx="1101896" cy="1101507"/>
              </a:xfrm>
              <a:prstGeom prst="ellipse">
                <a:avLst/>
              </a:prstGeom>
              <a:gradFill rotWithShape="1">
                <a:gsLst>
                  <a:gs pos="0">
                    <a:srgbClr val="FFFFFF"/>
                  </a:gs>
                  <a:gs pos="100000">
                    <a:srgbClr val="FAFAFA"/>
                  </a:gs>
                </a:gsLst>
                <a:lin ang="2700000" scaled="1"/>
                <a:tileRect/>
              </a:gradFill>
              <a:ln w="12700" cap="flat" cmpd="sng">
                <a:solidFill>
                  <a:srgbClr val="BFBFBF"/>
                </a:solidFill>
                <a:prstDash val="solid"/>
                <a:miter/>
                <a:headEnd type="none" w="med" len="med"/>
                <a:tailEnd type="none" w="med" len="med"/>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55" name="막힌 원호 98"/>
              <p:cNvSpPr>
                <a:spLocks noChangeAspect="1"/>
              </p:cNvSpPr>
              <p:nvPr>
                <p:custDataLst>
                  <p:tags r:id="rId15"/>
                </p:custDataLst>
              </p:nvPr>
            </p:nvSpPr>
            <p:spPr>
              <a:xfrm flipV="1">
                <a:off x="1375758" y="5069983"/>
                <a:ext cx="961015" cy="960675"/>
              </a:xfrm>
              <a:custGeom>
                <a:avLst/>
                <a:gdLst/>
                <a:ahLst/>
                <a:cxnLst>
                  <a:cxn ang="-4654008">
                    <a:pos x="903994" y="573704"/>
                  </a:cxn>
                  <a:cxn ang="26265236">
                    <a:pos x="904297" y="388354"/>
                  </a:cxn>
                  <a:cxn ang="10805614">
                    <a:pos x="480507" y="480337"/>
                  </a:cxn>
                </a:cxnLst>
                <a:pathLst>
                  <a:path w="961015" h="960675">
                    <a:moveTo>
                      <a:pt x="949738" y="583789"/>
                    </a:moveTo>
                    <a:cubicBezTo>
                      <a:pt x="902369" y="799468"/>
                      <a:pt x="710271" y="960674"/>
                      <a:pt x="480508" y="960674"/>
                    </a:cubicBezTo>
                    <a:cubicBezTo>
                      <a:pt x="215131" y="960674"/>
                      <a:pt x="1" y="745620"/>
                      <a:pt x="1" y="480337"/>
                    </a:cubicBezTo>
                    <a:cubicBezTo>
                      <a:pt x="1" y="215054"/>
                      <a:pt x="215131" y="0"/>
                      <a:pt x="480508" y="0"/>
                    </a:cubicBezTo>
                    <a:cubicBezTo>
                      <a:pt x="710865" y="0"/>
                      <a:pt x="903363" y="162042"/>
                      <a:pt x="950125" y="378179"/>
                    </a:cubicBezTo>
                    <a:lnTo>
                      <a:pt x="858520" y="398289"/>
                    </a:lnTo>
                    <a:cubicBezTo>
                      <a:pt x="820846" y="224061"/>
                      <a:pt x="665909" y="93684"/>
                      <a:pt x="480507" y="93684"/>
                    </a:cubicBezTo>
                    <a:cubicBezTo>
                      <a:pt x="266871" y="93684"/>
                      <a:pt x="93685" y="266794"/>
                      <a:pt x="93685" y="480336"/>
                    </a:cubicBezTo>
                    <a:cubicBezTo>
                      <a:pt x="93685" y="693878"/>
                      <a:pt x="266871" y="866988"/>
                      <a:pt x="480507" y="866988"/>
                    </a:cubicBezTo>
                    <a:cubicBezTo>
                      <a:pt x="665510" y="866988"/>
                      <a:pt x="820180" y="737171"/>
                      <a:pt x="858316" y="563698"/>
                    </a:cubicBezTo>
                    <a:close/>
                  </a:path>
                </a:pathLst>
              </a:custGeom>
              <a:solidFill>
                <a:srgbClr val="F2F2F2"/>
              </a:solidFill>
              <a:ln w="12700">
                <a:noFill/>
              </a:ln>
            </p:spPr>
            <p:txBody>
              <a:bodyPr/>
              <a:p>
                <a:endParaRPr lang="zh-CN" altLang="en-US"/>
              </a:p>
            </p:txBody>
          </p:sp>
          <p:sp>
            <p:nvSpPr>
              <p:cNvPr id="26" name="타원 99"/>
              <p:cNvSpPr>
                <a:spLocks noChangeAspect="1"/>
              </p:cNvSpPr>
              <p:nvPr>
                <p:custDataLst>
                  <p:tags r:id="rId16"/>
                </p:custDataLst>
              </p:nvPr>
            </p:nvSpPr>
            <p:spPr>
              <a:xfrm>
                <a:off x="2221049" y="5489125"/>
                <a:ext cx="124110" cy="122390"/>
              </a:xfrm>
              <a:prstGeom prst="ellipse">
                <a:avLst/>
              </a:prstGeom>
              <a:solidFill>
                <a:srgbClr val="FF4B2D"/>
              </a:solidFill>
              <a:ln w="12700" cap="flat" cmpd="sng" algn="ctr">
                <a:noFill/>
                <a:prstDash val="solid"/>
                <a:miter lim="800000"/>
              </a:ln>
              <a:effectLst/>
            </p:spPr>
            <p:txBody>
              <a:bodyPr anchor="ctr">
                <a:normAutofit fontScale="25000" lnSpcReduction="20000"/>
              </a:bodyPr>
              <a:lstStyle/>
              <a:p>
                <a:pPr algn="ctr" fontAlgn="base">
                  <a:defRPr/>
                </a:pPr>
                <a:endParaRPr lang="ko-KR" altLang="en-US" sz="1800" strike="noStrike" noProof="1">
                  <a:sym typeface="Arial" panose="020B0604020202020204" pitchFamily="34" charset="0"/>
                </a:endParaRPr>
              </a:p>
            </p:txBody>
          </p:sp>
        </p:grpSp>
        <p:sp>
          <p:nvSpPr>
            <p:cNvPr id="22557" name="TextBox 93"/>
            <p:cNvSpPr txBox="1"/>
            <p:nvPr>
              <p:custDataLst>
                <p:tags r:id="rId17"/>
              </p:custDataLst>
            </p:nvPr>
          </p:nvSpPr>
          <p:spPr>
            <a:xfrm>
              <a:off x="1433174" y="5368927"/>
              <a:ext cx="846654" cy="410353"/>
            </a:xfrm>
            <a:prstGeom prst="rect">
              <a:avLst/>
            </a:prstGeom>
            <a:noFill/>
            <a:ln w="9525">
              <a:noFill/>
            </a:ln>
          </p:spPr>
          <p:txBody>
            <a:bodyPr wrap="none" anchor="t"/>
            <a:p>
              <a:pPr algn="ctr"/>
              <a:r>
                <a:rPr lang="zh-CN" altLang="en-US" dirty="0">
                  <a:solidFill>
                    <a:srgbClr val="5F5F5F"/>
                  </a:solidFill>
                  <a:latin typeface="Calibri" panose="020F0502020204030204" pitchFamily="34" charset="0"/>
                  <a:ea typeface="微软雅黑" panose="020B0503020204020204" pitchFamily="34" charset="-122"/>
                  <a:sym typeface="Arial" panose="020B0604020202020204" pitchFamily="34" charset="0"/>
                </a:rPr>
                <a:t>画板类</a:t>
              </a:r>
              <a:endParaRPr lang="zh-CN" altLang="en-US" dirty="0">
                <a:solidFill>
                  <a:srgbClr val="5F5F5F"/>
                </a:solidFill>
                <a:latin typeface="Calibri" panose="020F0502020204030204" pitchFamily="34" charset="0"/>
                <a:ea typeface="微软雅黑" panose="020B0503020204020204" pitchFamily="34" charset="-122"/>
                <a:sym typeface="Arial" panose="020B0604020202020204" pitchFamily="34" charset="0"/>
              </a:endParaRPr>
            </a:p>
          </p:txBody>
        </p:sp>
      </p:grpSp>
      <p:grpSp>
        <p:nvGrpSpPr>
          <p:cNvPr id="22558" name="그룹 425"/>
          <p:cNvGrpSpPr/>
          <p:nvPr/>
        </p:nvGrpSpPr>
        <p:grpSpPr>
          <a:xfrm>
            <a:off x="7835900" y="2744788"/>
            <a:ext cx="1282700" cy="1195387"/>
            <a:chOff x="5926095" y="4885559"/>
            <a:chExt cx="1426428" cy="1329521"/>
          </a:xfrm>
        </p:grpSpPr>
        <p:grpSp>
          <p:nvGrpSpPr>
            <p:cNvPr id="22559" name="그룹 426"/>
            <p:cNvGrpSpPr/>
            <p:nvPr/>
          </p:nvGrpSpPr>
          <p:grpSpPr>
            <a:xfrm>
              <a:off x="5926095" y="4885559"/>
              <a:ext cx="1426428" cy="1329521"/>
              <a:chOff x="5926095" y="4885559"/>
              <a:chExt cx="1426428" cy="1329521"/>
            </a:xfrm>
          </p:grpSpPr>
          <p:sp>
            <p:nvSpPr>
              <p:cNvPr id="22560" name="타원 46"/>
              <p:cNvSpPr>
                <a:spLocks noChangeAspect="1"/>
              </p:cNvSpPr>
              <p:nvPr>
                <p:custDataLst>
                  <p:tags r:id="rId18"/>
                </p:custDataLst>
              </p:nvPr>
            </p:nvSpPr>
            <p:spPr>
              <a:xfrm>
                <a:off x="6023428" y="4885559"/>
                <a:ext cx="1329095" cy="1329521"/>
              </a:xfrm>
              <a:prstGeom prst="ellipse">
                <a:avLst/>
              </a:prstGeom>
              <a:solidFill>
                <a:srgbClr val="D9D9D9"/>
              </a:solidFill>
              <a:ln w="12700">
                <a:noFill/>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61" name="타원 86"/>
              <p:cNvSpPr>
                <a:spLocks noChangeAspect="1"/>
              </p:cNvSpPr>
              <p:nvPr>
                <p:custDataLst>
                  <p:tags r:id="rId19"/>
                </p:custDataLst>
              </p:nvPr>
            </p:nvSpPr>
            <p:spPr>
              <a:xfrm>
                <a:off x="6051957" y="4915737"/>
                <a:ext cx="1270359" cy="1269164"/>
              </a:xfrm>
              <a:prstGeom prst="ellipse">
                <a:avLst/>
              </a:prstGeom>
              <a:solidFill>
                <a:srgbClr val="ED9851"/>
              </a:solidFill>
              <a:ln w="12700">
                <a:noFill/>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달 87"/>
              <p:cNvSpPr/>
              <p:nvPr>
                <p:custDataLst>
                  <p:tags r:id="rId20"/>
                </p:custDataLst>
              </p:nvPr>
            </p:nvSpPr>
            <p:spPr>
              <a:xfrm rot="3167261">
                <a:off x="6205274" y="4742201"/>
                <a:ext cx="631629" cy="1189993"/>
              </a:xfrm>
              <a:prstGeom prst="moon">
                <a:avLst>
                  <a:gd name="adj" fmla="val 15337"/>
                </a:avLst>
              </a:prstGeom>
              <a:gradFill>
                <a:gsLst>
                  <a:gs pos="10000">
                    <a:sysClr val="window" lastClr="FFFFFF">
                      <a:alpha val="60000"/>
                    </a:sysClr>
                  </a:gs>
                  <a:gs pos="100000">
                    <a:srgbClr val="000000">
                      <a:alpha val="0"/>
                    </a:srgbClr>
                  </a:gs>
                </a:gsLst>
                <a:path path="shape">
                  <a:fillToRect l="50000" t="50000" r="50000" b="50000"/>
                </a:path>
              </a:gradFill>
              <a:ln w="12700" cap="flat" cmpd="sng" algn="ctr">
                <a:noFill/>
                <a:prstDash val="solid"/>
                <a:miter lim="800000"/>
              </a:ln>
              <a:effectLst/>
            </p:spPr>
            <p:txBody>
              <a:bodyPr anchor="ctr">
                <a:normAutofit fontScale="92500" lnSpcReduction="20000"/>
              </a:bodyPr>
              <a:lstStyle/>
              <a:p>
                <a:pPr algn="ctr" fontAlgn="base">
                  <a:defRPr/>
                </a:pPr>
                <a:endParaRPr lang="ko-KR" altLang="en-US" sz="1800" strike="noStrike" noProof="1">
                  <a:sym typeface="Arial" panose="020B0604020202020204" pitchFamily="34" charset="0"/>
                </a:endParaRPr>
              </a:p>
            </p:txBody>
          </p:sp>
          <p:sp>
            <p:nvSpPr>
              <p:cNvPr id="22563" name="타원 48"/>
              <p:cNvSpPr>
                <a:spLocks noChangeAspect="1"/>
              </p:cNvSpPr>
              <p:nvPr>
                <p:custDataLst>
                  <p:tags r:id="rId21"/>
                </p:custDataLst>
              </p:nvPr>
            </p:nvSpPr>
            <p:spPr>
              <a:xfrm>
                <a:off x="6137542" y="4999566"/>
                <a:ext cx="1100867" cy="1101507"/>
              </a:xfrm>
              <a:prstGeom prst="ellipse">
                <a:avLst/>
              </a:prstGeom>
              <a:gradFill rotWithShape="1">
                <a:gsLst>
                  <a:gs pos="0">
                    <a:srgbClr val="FFFFFF"/>
                  </a:gs>
                  <a:gs pos="100000">
                    <a:srgbClr val="FAFAFA"/>
                  </a:gs>
                </a:gsLst>
                <a:lin ang="2700000" scaled="1"/>
                <a:tileRect/>
              </a:gradFill>
              <a:ln w="12700" cap="flat" cmpd="sng">
                <a:solidFill>
                  <a:srgbClr val="BFBFBF"/>
                </a:solidFill>
                <a:prstDash val="solid"/>
                <a:miter/>
                <a:headEnd type="none" w="med" len="med"/>
                <a:tailEnd type="none" w="med" len="med"/>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64" name="막힌 원호 90"/>
              <p:cNvSpPr>
                <a:spLocks noChangeAspect="1"/>
              </p:cNvSpPr>
              <p:nvPr>
                <p:custDataLst>
                  <p:tags r:id="rId22"/>
                </p:custDataLst>
              </p:nvPr>
            </p:nvSpPr>
            <p:spPr>
              <a:xfrm flipV="1">
                <a:off x="6206347" y="5069982"/>
                <a:ext cx="961580" cy="960675"/>
              </a:xfrm>
              <a:custGeom>
                <a:avLst/>
                <a:gdLst/>
                <a:ahLst/>
                <a:cxnLst>
                  <a:cxn ang="-4654008">
                    <a:pos x="904539" y="573762"/>
                  </a:cxn>
                  <a:cxn ang="26265236">
                    <a:pos x="904843" y="388296"/>
                  </a:cxn>
                  <a:cxn ang="10805614">
                    <a:pos x="480790" y="480337"/>
                  </a:cxn>
                </a:cxnLst>
                <a:pathLst>
                  <a:path w="961580" h="960675">
                    <a:moveTo>
                      <a:pt x="950283" y="583847"/>
                    </a:moveTo>
                    <a:cubicBezTo>
                      <a:pt x="902864" y="799497"/>
                      <a:pt x="710666" y="960674"/>
                      <a:pt x="480789" y="960674"/>
                    </a:cubicBezTo>
                    <a:cubicBezTo>
                      <a:pt x="215256" y="960674"/>
                      <a:pt x="-1" y="745620"/>
                      <a:pt x="-1" y="480337"/>
                    </a:cubicBezTo>
                    <a:cubicBezTo>
                      <a:pt x="-1" y="215054"/>
                      <a:pt x="215256" y="0"/>
                      <a:pt x="480789" y="0"/>
                    </a:cubicBezTo>
                    <a:cubicBezTo>
                      <a:pt x="711262" y="0"/>
                      <a:pt x="903859" y="162013"/>
                      <a:pt x="950670" y="378121"/>
                    </a:cubicBezTo>
                    <a:lnTo>
                      <a:pt x="859066" y="398232"/>
                    </a:lnTo>
                    <a:cubicBezTo>
                      <a:pt x="821343" y="224034"/>
                      <a:pt x="666307" y="93685"/>
                      <a:pt x="480790" y="93685"/>
                    </a:cubicBezTo>
                    <a:cubicBezTo>
                      <a:pt x="266998" y="93685"/>
                      <a:pt x="93686" y="266795"/>
                      <a:pt x="93686" y="480337"/>
                    </a:cubicBezTo>
                    <a:cubicBezTo>
                      <a:pt x="93686" y="693879"/>
                      <a:pt x="266998" y="866989"/>
                      <a:pt x="480790" y="866989"/>
                    </a:cubicBezTo>
                    <a:cubicBezTo>
                      <a:pt x="665907" y="866989"/>
                      <a:pt x="820676" y="737201"/>
                      <a:pt x="858861" y="563757"/>
                    </a:cubicBezTo>
                    <a:close/>
                  </a:path>
                </a:pathLst>
              </a:custGeom>
              <a:solidFill>
                <a:srgbClr val="F2F2F2"/>
              </a:solidFill>
              <a:ln w="12700">
                <a:noFill/>
              </a:ln>
            </p:spPr>
            <p:txBody>
              <a:bodyPr/>
              <a:p>
                <a:endParaRPr lang="zh-CN" altLang="en-US"/>
              </a:p>
            </p:txBody>
          </p:sp>
          <p:sp>
            <p:nvSpPr>
              <p:cNvPr id="35" name="타원 91"/>
              <p:cNvSpPr>
                <a:spLocks noChangeAspect="1"/>
              </p:cNvSpPr>
              <p:nvPr>
                <p:custDataLst>
                  <p:tags r:id="rId23"/>
                </p:custDataLst>
              </p:nvPr>
            </p:nvSpPr>
            <p:spPr>
              <a:xfrm>
                <a:off x="7052135" y="5489124"/>
                <a:ext cx="124183" cy="122390"/>
              </a:xfrm>
              <a:prstGeom prst="ellipse">
                <a:avLst/>
              </a:prstGeom>
              <a:solidFill>
                <a:srgbClr val="ED9851"/>
              </a:solidFill>
              <a:ln w="12700" cap="flat" cmpd="sng" algn="ctr">
                <a:noFill/>
                <a:prstDash val="solid"/>
                <a:miter lim="800000"/>
              </a:ln>
              <a:effectLst/>
            </p:spPr>
            <p:txBody>
              <a:bodyPr anchor="ctr">
                <a:normAutofit fontScale="25000" lnSpcReduction="20000"/>
              </a:bodyPr>
              <a:lstStyle/>
              <a:p>
                <a:pPr algn="ctr" fontAlgn="base">
                  <a:defRPr/>
                </a:pPr>
                <a:endParaRPr lang="ko-KR" altLang="en-US" sz="1800" strike="noStrike" noProof="1">
                  <a:sym typeface="Arial" panose="020B0604020202020204" pitchFamily="34" charset="0"/>
                </a:endParaRPr>
              </a:p>
            </p:txBody>
          </p:sp>
        </p:grpSp>
        <p:sp>
          <p:nvSpPr>
            <p:cNvPr id="22566" name="TextBox 81"/>
            <p:cNvSpPr txBox="1"/>
            <p:nvPr>
              <p:custDataLst>
                <p:tags r:id="rId24"/>
              </p:custDataLst>
            </p:nvPr>
          </p:nvSpPr>
          <p:spPr>
            <a:xfrm>
              <a:off x="6264185" y="5368927"/>
              <a:ext cx="847152" cy="410353"/>
            </a:xfrm>
            <a:prstGeom prst="rect">
              <a:avLst/>
            </a:prstGeom>
            <a:noFill/>
            <a:ln w="9525">
              <a:noFill/>
            </a:ln>
          </p:spPr>
          <p:txBody>
            <a:bodyPr wrap="none" anchor="t"/>
            <a:p>
              <a:pPr algn="ctr"/>
              <a:r>
                <a:rPr lang="zh-CN" altLang="en-US" dirty="0">
                  <a:solidFill>
                    <a:srgbClr val="5F5F5F"/>
                  </a:solidFill>
                  <a:latin typeface="Calibri" panose="020F0502020204030204" pitchFamily="34" charset="0"/>
                  <a:ea typeface="微软雅黑" panose="020B0503020204020204" pitchFamily="34" charset="-122"/>
                  <a:sym typeface="Arial" panose="020B0604020202020204" pitchFamily="34" charset="0"/>
                </a:rPr>
                <a:t>多功能刷子类</a:t>
              </a:r>
              <a:endParaRPr lang="zh-CN" altLang="en-US" dirty="0">
                <a:solidFill>
                  <a:srgbClr val="5F5F5F"/>
                </a:solidFill>
                <a:latin typeface="Calibri" panose="020F0502020204030204" pitchFamily="34" charset="0"/>
                <a:ea typeface="微软雅黑" panose="020B0503020204020204" pitchFamily="34" charset="-122"/>
                <a:sym typeface="Arial" panose="020B0604020202020204" pitchFamily="34" charset="0"/>
              </a:endParaRPr>
            </a:p>
          </p:txBody>
        </p:sp>
      </p:grpSp>
      <p:grpSp>
        <p:nvGrpSpPr>
          <p:cNvPr id="22567" name="组合 36"/>
          <p:cNvGrpSpPr/>
          <p:nvPr/>
        </p:nvGrpSpPr>
        <p:grpSpPr>
          <a:xfrm>
            <a:off x="5037138" y="4040188"/>
            <a:ext cx="1727200" cy="1614487"/>
            <a:chOff x="3436039" y="3140646"/>
            <a:chExt cx="1768693" cy="1653276"/>
          </a:xfrm>
        </p:grpSpPr>
        <p:grpSp>
          <p:nvGrpSpPr>
            <p:cNvPr id="22568" name="그룹 168"/>
            <p:cNvGrpSpPr/>
            <p:nvPr/>
          </p:nvGrpSpPr>
          <p:grpSpPr>
            <a:xfrm>
              <a:off x="3436039" y="3140646"/>
              <a:ext cx="1768693" cy="1653276"/>
              <a:chOff x="546442" y="1714487"/>
              <a:chExt cx="1633299" cy="1525030"/>
            </a:xfrm>
          </p:grpSpPr>
          <p:sp>
            <p:nvSpPr>
              <p:cNvPr id="22569" name="타원 15"/>
              <p:cNvSpPr>
                <a:spLocks noChangeAspect="1"/>
              </p:cNvSpPr>
              <p:nvPr>
                <p:custDataLst>
                  <p:tags r:id="rId25"/>
                </p:custDataLst>
              </p:nvPr>
            </p:nvSpPr>
            <p:spPr>
              <a:xfrm>
                <a:off x="654464" y="1714487"/>
                <a:ext cx="1525277" cy="1525030"/>
              </a:xfrm>
              <a:prstGeom prst="ellipse">
                <a:avLst/>
              </a:prstGeom>
              <a:solidFill>
                <a:srgbClr val="FFFFFF"/>
              </a:solidFill>
              <a:ln w="12700">
                <a:noFill/>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70" name="타원 16"/>
              <p:cNvSpPr>
                <a:spLocks noChangeAspect="1"/>
              </p:cNvSpPr>
              <p:nvPr>
                <p:custDataLst>
                  <p:tags r:id="rId26"/>
                </p:custDataLst>
              </p:nvPr>
            </p:nvSpPr>
            <p:spPr>
              <a:xfrm>
                <a:off x="689031" y="1747577"/>
                <a:ext cx="1457583" cy="1458849"/>
              </a:xfrm>
              <a:prstGeom prst="ellipse">
                <a:avLst/>
              </a:prstGeom>
              <a:gradFill rotWithShape="1">
                <a:gsLst>
                  <a:gs pos="0">
                    <a:srgbClr val="BFBFBF"/>
                  </a:gs>
                  <a:gs pos="100000">
                    <a:srgbClr val="A6A6A6"/>
                  </a:gs>
                </a:gsLst>
                <a:lin ang="16200000" scaled="1"/>
                <a:tileRect/>
              </a:gradFill>
              <a:ln w="12700" cap="flat" cmpd="sng">
                <a:solidFill>
                  <a:srgbClr val="BFBFBF"/>
                </a:solidFill>
                <a:prstDash val="solid"/>
                <a:miter/>
                <a:headEnd type="none" w="med" len="med"/>
                <a:tailEnd type="none" w="med" len="med"/>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71" name="달 17"/>
              <p:cNvSpPr/>
              <p:nvPr>
                <p:custDataLst>
                  <p:tags r:id="rId27"/>
                </p:custDataLst>
              </p:nvPr>
            </p:nvSpPr>
            <p:spPr>
              <a:xfrm rot="3167261">
                <a:off x="866675" y="1549415"/>
                <a:ext cx="724513" cy="1364985"/>
              </a:xfrm>
              <a:prstGeom prst="moon">
                <a:avLst>
                  <a:gd name="adj" fmla="val 15338"/>
                </a:avLst>
              </a:prstGeom>
              <a:gradFill rotWithShape="1">
                <a:gsLst>
                  <a:gs pos="0">
                    <a:srgbClr val="FFFFFF">
                      <a:alpha val="59999"/>
                    </a:srgbClr>
                  </a:gs>
                  <a:gs pos="100000">
                    <a:srgbClr val="000000">
                      <a:alpha val="0"/>
                    </a:srgbClr>
                  </a:gs>
                </a:gsLst>
                <a:path path="rect">
                  <a:fillToRect l="50000" t="50000" r="50000" b="50000"/>
                </a:path>
                <a:tileRect/>
              </a:gradFill>
              <a:ln w="12700">
                <a:noFill/>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72" name="타원 18"/>
              <p:cNvSpPr>
                <a:spLocks noChangeAspect="1"/>
              </p:cNvSpPr>
              <p:nvPr>
                <p:custDataLst>
                  <p:tags r:id="rId28"/>
                </p:custDataLst>
              </p:nvPr>
            </p:nvSpPr>
            <p:spPr>
              <a:xfrm>
                <a:off x="785532" y="1845409"/>
                <a:ext cx="1263142" cy="1263185"/>
              </a:xfrm>
              <a:prstGeom prst="ellipse">
                <a:avLst/>
              </a:prstGeom>
              <a:gradFill rotWithShape="1">
                <a:gsLst>
                  <a:gs pos="0">
                    <a:srgbClr val="FFFFFF"/>
                  </a:gs>
                  <a:gs pos="100000">
                    <a:srgbClr val="FAFAFA"/>
                  </a:gs>
                </a:gsLst>
                <a:lin ang="2700000" scaled="1"/>
                <a:tileRect/>
              </a:gradFill>
              <a:ln w="12700" cap="flat" cmpd="sng">
                <a:solidFill>
                  <a:srgbClr val="BFBFBF"/>
                </a:solidFill>
                <a:prstDash val="solid"/>
                <a:miter/>
                <a:headEnd type="none" w="med" len="med"/>
                <a:tailEnd type="none" w="med" len="med"/>
              </a:ln>
            </p:spPr>
            <p:txBody>
              <a:bodyPr anchor="ctr"/>
              <a:p>
                <a:pPr algn="ctr"/>
                <a:endParaRPr lang="ko-KR"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573" name="막힌 원호 19"/>
              <p:cNvSpPr>
                <a:spLocks noChangeAspect="1"/>
              </p:cNvSpPr>
              <p:nvPr>
                <p:custDataLst>
                  <p:tags r:id="rId29"/>
                </p:custDataLst>
              </p:nvPr>
            </p:nvSpPr>
            <p:spPr>
              <a:xfrm flipV="1">
                <a:off x="866188" y="1925977"/>
                <a:ext cx="1101828" cy="1102050"/>
              </a:xfrm>
              <a:custGeom>
                <a:avLst/>
                <a:gdLst/>
                <a:ahLst/>
                <a:cxnLst>
                  <a:cxn ang="-4654008">
                    <a:pos x="1036447" y="658071"/>
                  </a:cxn>
                  <a:cxn ang="26265236">
                    <a:pos x="1036794" y="445564"/>
                  </a:cxn>
                  <a:cxn ang="10805614">
                    <a:pos x="550914" y="551025"/>
                  </a:cxn>
                </a:cxnLst>
                <a:pathLst>
                  <a:path w="1101828" h="1102050">
                    <a:moveTo>
                      <a:pt x="1088912" y="669638"/>
                    </a:moveTo>
                    <a:cubicBezTo>
                      <a:pt x="1034625" y="917088"/>
                      <a:pt x="814365" y="1102049"/>
                      <a:pt x="550913" y="1102049"/>
                    </a:cubicBezTo>
                    <a:cubicBezTo>
                      <a:pt x="246652" y="1102049"/>
                      <a:pt x="-1" y="855347"/>
                      <a:pt x="-1" y="551024"/>
                    </a:cubicBezTo>
                    <a:cubicBezTo>
                      <a:pt x="-1" y="246701"/>
                      <a:pt x="246652" y="-1"/>
                      <a:pt x="550913" y="-1"/>
                    </a:cubicBezTo>
                    <a:cubicBezTo>
                      <a:pt x="815046" y="-1"/>
                      <a:pt x="1035764" y="185918"/>
                      <a:pt x="1089355" y="433894"/>
                    </a:cubicBezTo>
                    <a:lnTo>
                      <a:pt x="984291" y="456960"/>
                    </a:lnTo>
                    <a:cubicBezTo>
                      <a:pt x="941124" y="257052"/>
                      <a:pt x="763486" y="107450"/>
                      <a:pt x="550914" y="107450"/>
                    </a:cubicBezTo>
                    <a:cubicBezTo>
                      <a:pt x="305996" y="107450"/>
                      <a:pt x="107451" y="306045"/>
                      <a:pt x="107451" y="551024"/>
                    </a:cubicBezTo>
                    <a:cubicBezTo>
                      <a:pt x="107451" y="796003"/>
                      <a:pt x="305996" y="994598"/>
                      <a:pt x="550914" y="994598"/>
                    </a:cubicBezTo>
                    <a:cubicBezTo>
                      <a:pt x="763029" y="994598"/>
                      <a:pt x="940361" y="845638"/>
                      <a:pt x="984058" y="646596"/>
                    </a:cubicBezTo>
                    <a:close/>
                  </a:path>
                </a:pathLst>
              </a:custGeom>
              <a:solidFill>
                <a:srgbClr val="F2F2F2"/>
              </a:solidFill>
              <a:ln w="12700">
                <a:noFill/>
              </a:ln>
            </p:spPr>
            <p:txBody>
              <a:bodyPr/>
              <a:p>
                <a:endParaRPr lang="zh-CN" altLang="en-US"/>
              </a:p>
            </p:txBody>
          </p:sp>
          <p:sp>
            <p:nvSpPr>
              <p:cNvPr id="44" name="타원 20"/>
              <p:cNvSpPr>
                <a:spLocks noChangeAspect="1"/>
              </p:cNvSpPr>
              <p:nvPr>
                <p:custDataLst>
                  <p:tags r:id="rId30"/>
                </p:custDataLst>
              </p:nvPr>
            </p:nvSpPr>
            <p:spPr>
              <a:xfrm>
                <a:off x="1835509" y="2406505"/>
                <a:ext cx="142590" cy="140993"/>
              </a:xfrm>
              <a:prstGeom prst="ellipse">
                <a:avLst/>
              </a:prstGeom>
              <a:solidFill>
                <a:sysClr val="window" lastClr="FFFFFF">
                  <a:lumMod val="75000"/>
                </a:sysClr>
              </a:solidFill>
              <a:ln w="12700" cap="flat" cmpd="sng" algn="ctr">
                <a:noFill/>
                <a:prstDash val="solid"/>
                <a:miter lim="800000"/>
              </a:ln>
              <a:effectLst/>
            </p:spPr>
            <p:txBody>
              <a:bodyPr anchor="ctr">
                <a:normAutofit fontScale="25000" lnSpcReduction="20000"/>
              </a:bodyPr>
              <a:lstStyle/>
              <a:p>
                <a:pPr algn="ctr" fontAlgn="base">
                  <a:defRPr/>
                </a:pPr>
                <a:endParaRPr lang="ko-KR" altLang="en-US" sz="1800" strike="noStrike" noProof="1">
                  <a:sym typeface="Arial" panose="020B0604020202020204" pitchFamily="34" charset="0"/>
                </a:endParaRPr>
              </a:p>
            </p:txBody>
          </p:sp>
        </p:grpSp>
        <p:sp>
          <p:nvSpPr>
            <p:cNvPr id="22575" name="TextBox 109"/>
            <p:cNvSpPr txBox="1"/>
            <p:nvPr>
              <p:custDataLst>
                <p:tags r:id="rId31"/>
              </p:custDataLst>
            </p:nvPr>
          </p:nvSpPr>
          <p:spPr>
            <a:xfrm>
              <a:off x="3801395" y="3671344"/>
              <a:ext cx="1113015" cy="661997"/>
            </a:xfrm>
            <a:prstGeom prst="rect">
              <a:avLst/>
            </a:prstGeom>
            <a:noFill/>
            <a:ln w="9525">
              <a:noFill/>
            </a:ln>
          </p:spPr>
          <p:txBody>
            <a:bodyPr wrap="square" anchor="t"/>
            <a:p>
              <a:pPr algn="ctr"/>
              <a:r>
                <a:rPr lang="zh-CN" altLang="en-US" dirty="0">
                  <a:solidFill>
                    <a:srgbClr val="5F5F5F"/>
                  </a:solidFill>
                  <a:latin typeface="Calibri" panose="020F0502020204030204" pitchFamily="34" charset="0"/>
                  <a:ea typeface="宋体" panose="02010600030101010101" pitchFamily="2" charset="-122"/>
                  <a:sym typeface="Arial" panose="020B0604020202020204" pitchFamily="34" charset="0"/>
                </a:rPr>
                <a:t>定义类</a:t>
              </a:r>
              <a:endParaRPr lang="zh-CN" altLang="en-US" dirty="0">
                <a:solidFill>
                  <a:srgbClr val="5F5F5F"/>
                </a:solidFill>
                <a:latin typeface="Calibri" panose="020F0502020204030204" pitchFamily="34" charset="0"/>
                <a:ea typeface="宋体" panose="02010600030101010101" pitchFamily="2" charset="-122"/>
                <a:sym typeface="Arial" panose="020B0604020202020204" pitchFamily="34" charset="0"/>
              </a:endParaRPr>
            </a:p>
          </p:txBody>
        </p:sp>
      </p:grpSp>
    </p:spTree>
    <p:custDataLst>
      <p:tags r:id="rId32"/>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 name="组合 18"/>
          <p:cNvGrpSpPr/>
          <p:nvPr/>
        </p:nvGrpSpPr>
        <p:grpSpPr>
          <a:xfrm>
            <a:off x="0" y="331788"/>
            <a:ext cx="12192000" cy="720725"/>
            <a:chOff x="0" y="331837"/>
            <a:chExt cx="12192000" cy="720626"/>
          </a:xfrm>
        </p:grpSpPr>
        <p:sp>
          <p:nvSpPr>
            <p:cNvPr id="20" name="矩形 19"/>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1" name="矩形 20"/>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3556" name="文本框 21"/>
            <p:cNvSpPr txBox="1"/>
            <p:nvPr/>
          </p:nvSpPr>
          <p:spPr>
            <a:xfrm>
              <a:off x="722120" y="368985"/>
              <a:ext cx="2304256" cy="645071"/>
            </a:xfrm>
            <a:prstGeom prst="rect">
              <a:avLst/>
            </a:prstGeom>
            <a:noFill/>
            <a:ln w="9525">
              <a:noFill/>
            </a:ln>
          </p:spPr>
          <p:txBody>
            <a:bodyPr wrap="square" anchor="t">
              <a:spAutoFit/>
            </a:bodyPr>
            <a:p>
              <a:r>
                <a:rPr lang="zh-CN" altLang="en-US" sz="3600" dirty="0">
                  <a:latin typeface="Arial" panose="020B0604020202020204" pitchFamily="34" charset="0"/>
                  <a:ea typeface="微软雅黑" panose="020B0503020204020204" pitchFamily="34" charset="-122"/>
                </a:rPr>
                <a:t>设计路线</a:t>
              </a:r>
              <a:endParaRPr lang="zh-CN" altLang="en-US" sz="3600" dirty="0">
                <a:latin typeface="Arial" panose="020B0604020202020204" pitchFamily="34" charset="0"/>
                <a:ea typeface="微软雅黑" panose="020B0503020204020204" pitchFamily="34" charset="-122"/>
              </a:endParaRPr>
            </a:p>
          </p:txBody>
        </p:sp>
        <p:sp>
          <p:nvSpPr>
            <p:cNvPr id="2" name="矩形 1"/>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3558" name="文本框 23"/>
            <p:cNvSpPr txBox="1"/>
            <p:nvPr/>
          </p:nvSpPr>
          <p:spPr>
            <a:xfrm>
              <a:off x="3125104" y="430540"/>
              <a:ext cx="4555072" cy="521898"/>
            </a:xfrm>
            <a:prstGeom prst="rect">
              <a:avLst/>
            </a:prstGeom>
            <a:noFill/>
            <a:ln w="9525">
              <a:noFill/>
            </a:ln>
          </p:spPr>
          <p:txBody>
            <a:bodyPr wrap="square" anchor="t">
              <a:spAutoFit/>
            </a:bodyPr>
            <a:p>
              <a:r>
                <a:rPr lang="zh-CN" altLang="en-US" sz="2800" dirty="0">
                  <a:solidFill>
                    <a:schemeClr val="bg2"/>
                  </a:solidFill>
                  <a:latin typeface="Arial" panose="020B0604020202020204" pitchFamily="34" charset="0"/>
                  <a:ea typeface="微软雅黑" panose="020B0503020204020204" pitchFamily="34" charset="-122"/>
                </a:rPr>
                <a:t>设计要点</a:t>
              </a:r>
              <a:endParaRPr lang="zh-CN" altLang="en-US" sz="2800" dirty="0">
                <a:solidFill>
                  <a:schemeClr val="bg2"/>
                </a:solidFill>
                <a:latin typeface="Arial" panose="020B0604020202020204" pitchFamily="34" charset="0"/>
                <a:ea typeface="微软雅黑" panose="020B0503020204020204" pitchFamily="34" charset="-122"/>
              </a:endParaRPr>
            </a:p>
          </p:txBody>
        </p:sp>
      </p:grpSp>
      <p:sp>
        <p:nvSpPr>
          <p:cNvPr id="10" name="Заголовок 7"/>
          <p:cNvSpPr txBox="1"/>
          <p:nvPr>
            <p:custDataLst>
              <p:tags r:id="rId1"/>
            </p:custDataLst>
          </p:nvPr>
        </p:nvSpPr>
        <p:spPr>
          <a:xfrm>
            <a:off x="1398588" y="1057275"/>
            <a:ext cx="2374900" cy="1592263"/>
          </a:xfrm>
          <a:prstGeom prst="rect">
            <a:avLst/>
          </a:prstGeom>
        </p:spPr>
        <p:txBody>
          <a:bodyPr>
            <a:noAutofit/>
          </a:bodyPr>
          <a:lstStyle>
            <a:lvl1pPr marL="0" marR="0" indent="0" algn="l" defTabSz="2438400"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itchFamily="2" charset="0"/>
                <a:ea typeface="Roboto Black" pitchFamily="2" charset="0"/>
                <a:cs typeface="Roboto Black" pitchFamily="2" charset="0"/>
              </a:defRPr>
            </a:lvl1pPr>
          </a:lstStyle>
          <a:p>
            <a:pPr marL="0" marR="0" lvl="0" indent="0" algn="ctr" defTabSz="2438400" rtl="0" eaLnBrk="1" fontAlgn="auto" latinLnBrk="0" hangingPunct="1">
              <a:lnSpc>
                <a:spcPct val="100000"/>
              </a:lnSpc>
              <a:spcBef>
                <a:spcPct val="0"/>
              </a:spcBef>
              <a:spcAft>
                <a:spcPts val="0"/>
              </a:spcAft>
              <a:buClrTx/>
              <a:buSzTx/>
              <a:buFontTx/>
              <a:buNone/>
              <a:tabLst>
                <a:tab pos="3641725" algn="l"/>
              </a:tabLst>
              <a:defRPr/>
            </a:pPr>
            <a:r>
              <a:rPr kumimoji="0" lang="ru-RU" sz="12000" b="1" i="0" u="none" strike="noStrike" kern="1200" cap="none" spc="0" normalizeH="0" baseline="0" noProof="0" dirty="0">
                <a:ln>
                  <a:noFill/>
                </a:ln>
                <a:solidFill>
                  <a:srgbClr val="9BBB59"/>
                </a:solidFill>
                <a:effectLst/>
                <a:uLnTx/>
                <a:uFillTx/>
                <a:latin typeface="微软雅黑" panose="020B0503020204020204" pitchFamily="34" charset="-122"/>
                <a:ea typeface="微软雅黑" panose="020B0503020204020204" pitchFamily="34" charset="-122"/>
                <a:cs typeface="Roboto Black" pitchFamily="2" charset="0"/>
              </a:rPr>
              <a:t>01</a:t>
            </a:r>
            <a:endParaRPr kumimoji="0" lang="ru-RU" sz="12000" b="1" i="0" u="none" strike="noStrike" kern="1200" cap="none" spc="0" normalizeH="0" baseline="0" noProof="0" dirty="0">
              <a:ln>
                <a:noFill/>
              </a:ln>
              <a:solidFill>
                <a:srgbClr val="9BBB59"/>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custDataLst>
              <p:tags r:id="rId2"/>
            </p:custDataLst>
          </p:nvPr>
        </p:nvSpPr>
        <p:spPr>
          <a:xfrm>
            <a:off x="1093788" y="2649538"/>
            <a:ext cx="2982913" cy="3192463"/>
          </a:xfrm>
          <a:prstGeom prst="rect">
            <a:avLst/>
          </a:prstGeom>
          <a:noFill/>
        </p:spPr>
        <p:txBody>
          <a:bodyPr wrap="square" rtlCol="0">
            <a:spAutoFit/>
          </a:bodyPr>
          <a:lstStyle/>
          <a:p>
            <a:pPr marR="0" defTabSz="914400" fontAlgn="auto">
              <a:lnSpc>
                <a:spcPct val="120000"/>
              </a:lnSpc>
              <a:spcBef>
                <a:spcPts val="0"/>
              </a:spcBef>
              <a:spcAft>
                <a:spcPts val="0"/>
              </a:spcAft>
              <a:buClrTx/>
              <a:buSzTx/>
              <a:defRPr/>
            </a:pPr>
            <a:r>
              <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rPr>
              <a:t>Brush 类是画笔类。负责管理加载画笔笔刷、橡皮等，调整画笔颜色、大小以及画笔绘制的工作。</a:t>
            </a:r>
            <a:endPar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endParaRPr>
          </a:p>
          <a:p>
            <a:pPr marR="0" defTabSz="914400" fontAlgn="auto">
              <a:lnSpc>
                <a:spcPct val="120000"/>
              </a:lnSpc>
              <a:spcBef>
                <a:spcPts val="0"/>
              </a:spcBef>
              <a:spcAft>
                <a:spcPts val="0"/>
              </a:spcAft>
              <a:buClrTx/>
              <a:buSzTx/>
              <a:defRPr/>
            </a:pPr>
            <a:r>
              <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rPr>
              <a:t>Menu 类是菜单类。负责管理和绘制菜单。菜单的功能包括允许切换画笔，调整画笔大小和选择画笔颜色。</a:t>
            </a:r>
            <a:endPar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endParaRPr>
          </a:p>
          <a:p>
            <a:pPr marR="0" defTabSz="914400" fontAlgn="auto">
              <a:lnSpc>
                <a:spcPct val="120000"/>
              </a:lnSpc>
              <a:spcBef>
                <a:spcPts val="0"/>
              </a:spcBef>
              <a:spcAft>
                <a:spcPts val="0"/>
              </a:spcAft>
              <a:buClrTx/>
              <a:buSzTx/>
              <a:defRPr/>
            </a:pPr>
            <a:r>
              <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rPr>
              <a:t>Painter 类是画板类。是整个程序最核心的类，负责统筹其它两个类对象的调度以及事件的监听。</a:t>
            </a:r>
            <a:endPar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endParaRPr>
          </a:p>
          <a:p>
            <a:pPr marR="0" defTabSz="914400" fontAlgn="auto">
              <a:lnSpc>
                <a:spcPct val="120000"/>
              </a:lnSpc>
              <a:spcBef>
                <a:spcPts val="0"/>
              </a:spcBef>
              <a:spcAft>
                <a:spcPts val="0"/>
              </a:spcAft>
              <a:buClrTx/>
              <a:buSzTx/>
              <a:defRPr/>
            </a:pPr>
            <a:r>
              <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rPr>
              <a:t>main 函数负责创建 Painter 对象，并且让画板运行。</a:t>
            </a:r>
            <a:endPar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endParaRPr>
          </a:p>
        </p:txBody>
      </p:sp>
      <p:sp>
        <p:nvSpPr>
          <p:cNvPr id="14" name="Заголовок 7"/>
          <p:cNvSpPr txBox="1"/>
          <p:nvPr>
            <p:custDataLst>
              <p:tags r:id="rId3"/>
            </p:custDataLst>
          </p:nvPr>
        </p:nvSpPr>
        <p:spPr>
          <a:xfrm>
            <a:off x="4762500" y="1057275"/>
            <a:ext cx="2374900" cy="1592263"/>
          </a:xfrm>
          <a:prstGeom prst="rect">
            <a:avLst/>
          </a:prstGeom>
        </p:spPr>
        <p:txBody>
          <a:bodyPr>
            <a:noAutofit/>
          </a:bodyPr>
          <a:lstStyle>
            <a:lvl1pPr marL="0" marR="0" indent="0" algn="l" defTabSz="2438400"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itchFamily="2" charset="0"/>
                <a:ea typeface="Roboto Black" pitchFamily="2" charset="0"/>
                <a:cs typeface="Roboto Black" pitchFamily="2" charset="0"/>
              </a:defRPr>
            </a:lvl1pPr>
          </a:lstStyle>
          <a:p>
            <a:pPr marL="0" marR="0" lvl="0" indent="0" algn="ctr" defTabSz="2438400" rtl="0" eaLnBrk="1" fontAlgn="auto" latinLnBrk="0" hangingPunct="1">
              <a:lnSpc>
                <a:spcPct val="100000"/>
              </a:lnSpc>
              <a:spcBef>
                <a:spcPct val="0"/>
              </a:spcBef>
              <a:spcAft>
                <a:spcPts val="0"/>
              </a:spcAft>
              <a:buClrTx/>
              <a:buSzTx/>
              <a:buFontTx/>
              <a:buNone/>
              <a:tabLst>
                <a:tab pos="3641725" algn="l"/>
              </a:tabLst>
              <a:defRPr/>
            </a:pPr>
            <a:r>
              <a:rPr kumimoji="0" lang="ru-RU" sz="12000" b="1" i="0" u="none" strike="noStrike" kern="1200" cap="none" spc="0" normalizeH="0" baseline="0" noProof="0">
                <a:ln>
                  <a:noFill/>
                </a:ln>
                <a:solidFill>
                  <a:srgbClr val="69A35B"/>
                </a:solidFill>
                <a:effectLst/>
                <a:uLnTx/>
                <a:uFillTx/>
                <a:latin typeface="微软雅黑" panose="020B0503020204020204" pitchFamily="34" charset="-122"/>
                <a:ea typeface="微软雅黑" panose="020B0503020204020204" pitchFamily="34" charset="-122"/>
                <a:cs typeface="Roboto Black" pitchFamily="2" charset="0"/>
              </a:rPr>
              <a:t>0</a:t>
            </a:r>
            <a:r>
              <a:rPr kumimoji="0" lang="en-US" sz="12000" b="1" i="0" u="none" strike="noStrike" kern="1200" cap="none" spc="0" normalizeH="0" baseline="0" noProof="0">
                <a:ln>
                  <a:noFill/>
                </a:ln>
                <a:solidFill>
                  <a:srgbClr val="69A35B"/>
                </a:solidFill>
                <a:effectLst/>
                <a:uLnTx/>
                <a:uFillTx/>
                <a:latin typeface="微软雅黑" panose="020B0503020204020204" pitchFamily="34" charset="-122"/>
                <a:ea typeface="微软雅黑" panose="020B0503020204020204" pitchFamily="34" charset="-122"/>
                <a:cs typeface="Roboto Black" pitchFamily="2" charset="0"/>
              </a:rPr>
              <a:t>2</a:t>
            </a:r>
            <a:endParaRPr kumimoji="0" lang="ru-RU" sz="12000" b="1" i="0" u="none" strike="noStrike" kern="1200" cap="none" spc="0" normalizeH="0" baseline="0" noProof="0" dirty="0">
              <a:ln>
                <a:noFill/>
              </a:ln>
              <a:solidFill>
                <a:srgbClr val="69A35B"/>
              </a:solidFill>
              <a:effectLst/>
              <a:uLnTx/>
              <a:uFillTx/>
              <a:latin typeface="微软雅黑" panose="020B0503020204020204" pitchFamily="34" charset="-122"/>
              <a:ea typeface="微软雅黑" panose="020B0503020204020204" pitchFamily="34" charset="-122"/>
            </a:endParaRPr>
          </a:p>
        </p:txBody>
      </p:sp>
      <p:sp>
        <p:nvSpPr>
          <p:cNvPr id="29" name="文本框 28"/>
          <p:cNvSpPr txBox="1"/>
          <p:nvPr>
            <p:custDataLst>
              <p:tags r:id="rId4"/>
            </p:custDataLst>
          </p:nvPr>
        </p:nvSpPr>
        <p:spPr>
          <a:xfrm>
            <a:off x="4457700" y="2649538"/>
            <a:ext cx="2984500" cy="3709988"/>
          </a:xfrm>
          <a:prstGeom prst="rect">
            <a:avLst/>
          </a:prstGeom>
          <a:noFill/>
        </p:spPr>
        <p:txBody>
          <a:bodyPr wrap="square" rtlCol="0">
            <a:spAutoFit/>
          </a:bodyPr>
          <a:lstStyle/>
          <a:p>
            <a:pPr marR="0" defTabSz="914400" fontAlgn="auto">
              <a:lnSpc>
                <a:spcPct val="120000"/>
              </a:lnSpc>
              <a:spcBef>
                <a:spcPts val="0"/>
              </a:spcBef>
              <a:spcAft>
                <a:spcPts val="0"/>
              </a:spcAft>
              <a:buClrTx/>
              <a:buSzTx/>
              <a:defRPr/>
            </a:pPr>
            <a:r>
              <a:rPr kumimoji="1" lang="zh-CN" altLang="en-US" sz="1400" spc="150" noProof="0">
                <a:solidFill>
                  <a:srgbClr val="000000">
                    <a:lumMod val="50000"/>
                    <a:lumOff val="50000"/>
                  </a:srgbClr>
                </a:solidFill>
                <a:latin typeface="Arial" panose="020B0604020202020204" pitchFamily="34" charset="0"/>
                <a:ea typeface="微软雅黑" panose="020B0503020204020204" pitchFamily="34" charset="-122"/>
                <a:cs typeface="+mn-cs"/>
                <a:sym typeface="+mn-ea"/>
              </a:rPr>
              <a:t>初始化部分：读入图标，并给每个图标一个Rect</a:t>
            </a:r>
            <a:endPar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endParaRPr>
          </a:p>
          <a:p>
            <a:pPr marR="0" defTabSz="914400" fontAlgn="auto">
              <a:lnSpc>
                <a:spcPct val="120000"/>
              </a:lnSpc>
              <a:spcBef>
                <a:spcPts val="0"/>
              </a:spcBef>
              <a:spcAft>
                <a:spcPts val="0"/>
              </a:spcAft>
              <a:buClrTx/>
              <a:buSzTx/>
              <a:defRPr/>
            </a:pPr>
            <a:r>
              <a:rPr kumimoji="1" lang="zh-CN" altLang="en-US" sz="1400" b="0" i="0" kern="1200" cap="none" spc="150" normalizeH="0" noProof="0">
                <a:solidFill>
                  <a:srgbClr val="000000">
                    <a:lumMod val="50000"/>
                    <a:lumOff val="50000"/>
                  </a:srgbClr>
                </a:solidFill>
                <a:latin typeface="Arial" panose="020B0604020202020204" pitchFamily="34" charset="0"/>
                <a:ea typeface="微软雅黑" panose="020B0503020204020204" pitchFamily="34" charset="-122"/>
                <a:cs typeface="+mn-cs"/>
              </a:rPr>
              <a:t>绘制部分： 根据图表的Rect绘制图表</a:t>
            </a:r>
            <a:endParaRPr kumimoji="1" lang="zh-CN" altLang="en-US" sz="1400" b="0" i="0" kern="1200" cap="none" spc="150" normalizeH="0" noProof="0">
              <a:solidFill>
                <a:srgbClr val="000000">
                  <a:lumMod val="50000"/>
                  <a:lumOff val="50000"/>
                </a:srgbClr>
              </a:solidFill>
              <a:latin typeface="Arial" panose="020B0604020202020204" pitchFamily="34" charset="0"/>
              <a:ea typeface="微软雅黑" panose="020B0503020204020204" pitchFamily="34" charset="-122"/>
              <a:cs typeface="+mn-cs"/>
            </a:endParaRPr>
          </a:p>
          <a:p>
            <a:pPr marR="0" defTabSz="914400" fontAlgn="auto">
              <a:lnSpc>
                <a:spcPct val="120000"/>
              </a:lnSpc>
              <a:spcBef>
                <a:spcPts val="0"/>
              </a:spcBef>
              <a:spcAft>
                <a:spcPts val="0"/>
              </a:spcAft>
              <a:buClrTx/>
              <a:buSzTx/>
              <a:defRPr/>
            </a:pPr>
            <a:r>
              <a:rPr kumimoji="1" lang="zh-CN" altLang="en-US" sz="1400" spc="150" noProof="0">
                <a:solidFill>
                  <a:srgbClr val="000000">
                    <a:lumMod val="50000"/>
                    <a:lumOff val="50000"/>
                  </a:srgbClr>
                </a:solidFill>
                <a:latin typeface="Arial" panose="020B0604020202020204" pitchFamily="34" charset="0"/>
                <a:ea typeface="微软雅黑" panose="020B0503020204020204" pitchFamily="34" charset="-122"/>
                <a:cs typeface="+mn-cs"/>
                <a:sym typeface="+mn-ea"/>
              </a:rPr>
              <a:t>点击判断部分：根据点击的位置，依靠“碰撞”来判断这个按钮是否被点击，若点击了，则做相应的操作（这里是设置样式）后返回True。这里的collidepoint()是新内容，也就是Rect的“碰撞”函数，它接收一个坐标，如果在Rect内部，就返回True，否则False。</a:t>
            </a:r>
            <a:endParaRPr kumimoji="1" lang="zh-CN" altLang="en-US" sz="1400" b="0" i="0" kern="1200" cap="none" spc="150" normalizeH="0" noProof="0">
              <a:solidFill>
                <a:srgbClr val="000000">
                  <a:lumMod val="50000"/>
                  <a:lumOff val="50000"/>
                </a:srgbClr>
              </a:solidFill>
              <a:latin typeface="Arial" panose="020B0604020202020204" pitchFamily="34" charset="0"/>
              <a:ea typeface="微软雅黑" panose="020B0503020204020204" pitchFamily="34" charset="-122"/>
              <a:cs typeface="+mn-cs"/>
            </a:endParaRPr>
          </a:p>
          <a:p>
            <a:pPr marR="0" defTabSz="914400" fontAlgn="auto">
              <a:lnSpc>
                <a:spcPct val="120000"/>
              </a:lnSpc>
              <a:spcBef>
                <a:spcPts val="0"/>
              </a:spcBef>
              <a:spcAft>
                <a:spcPts val="0"/>
              </a:spcAft>
              <a:buClrTx/>
              <a:buSzTx/>
              <a:defRPr/>
            </a:pPr>
            <a:endParaRPr kumimoji="1" lang="zh-CN" altLang="en-US" sz="1400" b="0" i="0" kern="1200" cap="none" spc="150" normalizeH="0" noProof="0" dirty="0">
              <a:solidFill>
                <a:srgbClr val="000000">
                  <a:lumMod val="50000"/>
                  <a:lumOff val="50000"/>
                </a:srgbClr>
              </a:solidFill>
              <a:latin typeface="Arial" panose="020B0604020202020204" pitchFamily="34" charset="0"/>
              <a:ea typeface="微软雅黑" panose="020B0503020204020204" pitchFamily="34" charset="-122"/>
              <a:cs typeface="+mn-cs"/>
            </a:endParaRPr>
          </a:p>
        </p:txBody>
      </p:sp>
      <p:sp>
        <p:nvSpPr>
          <p:cNvPr id="17" name="Заголовок 7"/>
          <p:cNvSpPr txBox="1"/>
          <p:nvPr>
            <p:custDataLst>
              <p:tags r:id="rId5"/>
            </p:custDataLst>
          </p:nvPr>
        </p:nvSpPr>
        <p:spPr>
          <a:xfrm>
            <a:off x="8224838" y="1057275"/>
            <a:ext cx="2374900" cy="1592263"/>
          </a:xfrm>
          <a:prstGeom prst="rect">
            <a:avLst/>
          </a:prstGeom>
        </p:spPr>
        <p:txBody>
          <a:bodyPr>
            <a:noAutofit/>
          </a:bodyPr>
          <a:lstStyle>
            <a:lvl1pPr marL="0" marR="0" indent="0" algn="l" defTabSz="2438400"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itchFamily="2" charset="0"/>
                <a:ea typeface="Roboto Black" pitchFamily="2" charset="0"/>
                <a:cs typeface="Roboto Black" pitchFamily="2" charset="0"/>
              </a:defRPr>
            </a:lvl1pPr>
          </a:lstStyle>
          <a:p>
            <a:pPr marL="0" marR="0" lvl="0" indent="0" algn="ctr" defTabSz="2438400" rtl="0" eaLnBrk="1" fontAlgn="auto" latinLnBrk="0" hangingPunct="1">
              <a:lnSpc>
                <a:spcPct val="100000"/>
              </a:lnSpc>
              <a:spcBef>
                <a:spcPct val="0"/>
              </a:spcBef>
              <a:spcAft>
                <a:spcPts val="0"/>
              </a:spcAft>
              <a:buClrTx/>
              <a:buSzTx/>
              <a:buFontTx/>
              <a:buNone/>
              <a:tabLst>
                <a:tab pos="3641725" algn="l"/>
              </a:tabLst>
              <a:defRPr/>
            </a:pPr>
            <a:r>
              <a:rPr kumimoji="0" lang="ru-RU" sz="12000" b="1" i="0" u="none" strike="noStrike" kern="1200" cap="none" spc="0" normalizeH="0" baseline="0" noProof="0">
                <a:ln>
                  <a:noFill/>
                </a:ln>
                <a:solidFill>
                  <a:srgbClr val="FFC000"/>
                </a:solidFill>
                <a:effectLst/>
                <a:uLnTx/>
                <a:uFillTx/>
                <a:latin typeface="微软雅黑" panose="020B0503020204020204" pitchFamily="34" charset="-122"/>
                <a:ea typeface="微软雅黑" panose="020B0503020204020204" pitchFamily="34" charset="-122"/>
                <a:cs typeface="Roboto Black" pitchFamily="2" charset="0"/>
              </a:rPr>
              <a:t>0</a:t>
            </a:r>
            <a:r>
              <a:rPr kumimoji="0" lang="en-US" sz="12000" b="1" i="0" u="none" strike="noStrike" kern="1200" cap="none" spc="0" normalizeH="0" baseline="0" noProof="0">
                <a:ln>
                  <a:noFill/>
                </a:ln>
                <a:solidFill>
                  <a:srgbClr val="FFC000"/>
                </a:solidFill>
                <a:effectLst/>
                <a:uLnTx/>
                <a:uFillTx/>
                <a:latin typeface="微软雅黑" panose="020B0503020204020204" pitchFamily="34" charset="-122"/>
                <a:ea typeface="微软雅黑" panose="020B0503020204020204" pitchFamily="34" charset="-122"/>
                <a:cs typeface="Roboto Black" pitchFamily="2" charset="0"/>
              </a:rPr>
              <a:t>3</a:t>
            </a:r>
            <a:endParaRPr kumimoji="0" lang="ru-RU" sz="120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endParaRPr>
          </a:p>
        </p:txBody>
      </p:sp>
      <p:sp>
        <p:nvSpPr>
          <p:cNvPr id="13" name="文本框 12"/>
          <p:cNvSpPr txBox="1"/>
          <p:nvPr/>
        </p:nvSpPr>
        <p:spPr>
          <a:xfrm>
            <a:off x="7939088" y="2649538"/>
            <a:ext cx="2946400" cy="3708400"/>
          </a:xfrm>
          <a:prstGeom prst="rect">
            <a:avLst/>
          </a:prstGeom>
          <a:noFill/>
        </p:spPr>
        <p:txBody>
          <a:bodyPr wrap="square" rtlCol="0" anchor="t">
            <a:spAutoFit/>
          </a:bodyPr>
          <a:p>
            <a:pPr marR="0" defTabSz="914400" fontAlgn="auto">
              <a:lnSpc>
                <a:spcPct val="120000"/>
              </a:lnSpc>
              <a:spcBef>
                <a:spcPts val="0"/>
              </a:spcBef>
              <a:spcAft>
                <a:spcPts val="0"/>
              </a:spcAft>
              <a:buClrTx/>
              <a:buSzTx/>
              <a:defRPr/>
            </a:pPr>
            <a:r>
              <a:rPr kumimoji="1" lang="zh-CN" altLang="en-US" sz="1400" spc="150" noProof="0">
                <a:solidFill>
                  <a:srgbClr val="000000">
                    <a:lumMod val="50000"/>
                    <a:lumOff val="50000"/>
                  </a:srgbClr>
                </a:solidFill>
                <a:latin typeface="Arial" panose="020B0604020202020204" pitchFamily="34" charset="0"/>
                <a:ea typeface="微软雅黑" panose="020B0503020204020204" pitchFamily="34" charset="-122"/>
                <a:cs typeface="+mn-cs"/>
                <a:sym typeface="+mn-ea"/>
              </a:rPr>
              <a:t>_get_points()返回上一个点到现在点之间所有的点，draw根据这些点填充。</a:t>
            </a:r>
            <a:endParaRPr kumimoji="1" lang="zh-CN" altLang="en-US" sz="1400" b="0" i="0" kern="1200" cap="none" spc="150" normalizeH="0" noProof="0">
              <a:solidFill>
                <a:srgbClr val="000000">
                  <a:lumMod val="50000"/>
                  <a:lumOff val="50000"/>
                </a:srgbClr>
              </a:solidFill>
              <a:latin typeface="Arial" panose="020B0604020202020204" pitchFamily="34" charset="0"/>
              <a:ea typeface="微软雅黑" panose="020B0503020204020204" pitchFamily="34" charset="-122"/>
              <a:cs typeface="+mn-cs"/>
            </a:endParaRPr>
          </a:p>
          <a:p>
            <a:pPr marR="0" defTabSz="914400" fontAlgn="auto">
              <a:lnSpc>
                <a:spcPct val="120000"/>
              </a:lnSpc>
              <a:spcBef>
                <a:spcPts val="0"/>
              </a:spcBef>
              <a:spcAft>
                <a:spcPts val="0"/>
              </a:spcAft>
              <a:buClrTx/>
              <a:buSzTx/>
              <a:defRPr/>
            </a:pPr>
            <a:r>
              <a:rPr kumimoji="1" lang="zh-CN" altLang="en-US" sz="1400" spc="150" noProof="0">
                <a:solidFill>
                  <a:srgbClr val="000000">
                    <a:lumMod val="50000"/>
                    <a:lumOff val="50000"/>
                  </a:srgbClr>
                </a:solidFill>
                <a:latin typeface="Arial" panose="020B0604020202020204" pitchFamily="34" charset="0"/>
                <a:ea typeface="微软雅黑" panose="020B0503020204020204" pitchFamily="34" charset="-122"/>
                <a:cs typeface="+mn-cs"/>
                <a:sym typeface="+mn-ea"/>
              </a:rPr>
              <a:t>get_size()、set_size()用来设定当前笔刷的大小。</a:t>
            </a:r>
            <a:endParaRPr kumimoji="1" lang="zh-CN" altLang="en-US" sz="1400" b="0" i="0" kern="1200" cap="none" spc="150" normalizeH="0" noProof="0">
              <a:solidFill>
                <a:srgbClr val="000000">
                  <a:lumMod val="50000"/>
                  <a:lumOff val="50000"/>
                </a:srgbClr>
              </a:solidFill>
              <a:latin typeface="Arial" panose="020B0604020202020204" pitchFamily="34" charset="0"/>
              <a:ea typeface="微软雅黑" panose="020B0503020204020204" pitchFamily="34" charset="-122"/>
              <a:cs typeface="+mn-cs"/>
            </a:endParaRPr>
          </a:p>
          <a:p>
            <a:pPr marR="0" defTabSz="914400" fontAlgn="auto">
              <a:lnSpc>
                <a:spcPct val="120000"/>
              </a:lnSpc>
              <a:spcBef>
                <a:spcPts val="0"/>
              </a:spcBef>
              <a:spcAft>
                <a:spcPts val="0"/>
              </a:spcAft>
              <a:buClrTx/>
              <a:buSzTx/>
              <a:defRPr/>
            </a:pPr>
            <a:r>
              <a:rPr kumimoji="1" lang="zh-CN" altLang="en-US" sz="1400" spc="150" noProof="0">
                <a:solidFill>
                  <a:srgbClr val="000000">
                    <a:lumMod val="50000"/>
                    <a:lumOff val="50000"/>
                  </a:srgbClr>
                </a:solidFill>
                <a:latin typeface="Arial" panose="020B0604020202020204" pitchFamily="34" charset="0"/>
                <a:ea typeface="微软雅黑" panose="020B0503020204020204" pitchFamily="34" charset="-122"/>
                <a:cs typeface="+mn-cs"/>
                <a:sym typeface="+mn-ea"/>
              </a:rPr>
              <a:t>而变化最大的，则是set_style()和get_style()。载入一个PNG图片作为笔刷的样式，当style==</a:t>
            </a:r>
            <a:r>
              <a:rPr kumimoji="1" lang="en-US" altLang="zh-CN" sz="1400" spc="150" noProof="0">
                <a:solidFill>
                  <a:srgbClr val="000000">
                    <a:lumMod val="50000"/>
                    <a:lumOff val="50000"/>
                  </a:srgbClr>
                </a:solidFill>
                <a:latin typeface="Arial" panose="020B0604020202020204" pitchFamily="34" charset="0"/>
                <a:ea typeface="微软雅黑" panose="020B0503020204020204" pitchFamily="34" charset="-122"/>
                <a:cs typeface="+mn-cs"/>
                <a:sym typeface="+mn-ea"/>
              </a:rPr>
              <a:t>1 or 2</a:t>
            </a:r>
            <a:r>
              <a:rPr kumimoji="1" lang="zh-CN" altLang="en-US" sz="1400" spc="150" noProof="0">
                <a:solidFill>
                  <a:srgbClr val="000000">
                    <a:lumMod val="50000"/>
                    <a:lumOff val="50000"/>
                  </a:srgbClr>
                </a:solidFill>
                <a:latin typeface="Arial" panose="020B0604020202020204" pitchFamily="34" charset="0"/>
                <a:ea typeface="微软雅黑" panose="020B0503020204020204" pitchFamily="34" charset="-122"/>
                <a:cs typeface="+mn-cs"/>
                <a:sym typeface="+mn-ea"/>
              </a:rPr>
              <a:t>的时候，draw不再使用circle填充，而是使用这个PNG样式，这个样式大小也是可调的，所有我们在set_size()中，会根据size大小实时的调整PNG笔刷。</a:t>
            </a:r>
            <a:endParaRPr kumimoji="1" lang="zh-CN" altLang="en-US" sz="1400" spc="150" noProof="0">
              <a:solidFill>
                <a:srgbClr val="000000">
                  <a:lumMod val="50000"/>
                  <a:lumOff val="50000"/>
                </a:srgbClr>
              </a:solidFill>
              <a:sym typeface="+mn-ea"/>
            </a:endParaRPr>
          </a:p>
        </p:txBody>
      </p:sp>
    </p:spTree>
    <p:custDataLst>
      <p:tags r:id="rId6"/>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 name="组合 18"/>
          <p:cNvGrpSpPr/>
          <p:nvPr/>
        </p:nvGrpSpPr>
        <p:grpSpPr>
          <a:xfrm>
            <a:off x="0" y="331788"/>
            <a:ext cx="12192000" cy="720725"/>
            <a:chOff x="0" y="331837"/>
            <a:chExt cx="12192000" cy="720626"/>
          </a:xfrm>
        </p:grpSpPr>
        <p:sp>
          <p:nvSpPr>
            <p:cNvPr id="20" name="矩形 19"/>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1" name="矩形 20"/>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4580" name="文本框 21"/>
            <p:cNvSpPr txBox="1"/>
            <p:nvPr/>
          </p:nvSpPr>
          <p:spPr>
            <a:xfrm>
              <a:off x="722120" y="368985"/>
              <a:ext cx="2304256" cy="645071"/>
            </a:xfrm>
            <a:prstGeom prst="rect">
              <a:avLst/>
            </a:prstGeom>
            <a:noFill/>
            <a:ln w="9525">
              <a:noFill/>
            </a:ln>
          </p:spPr>
          <p:txBody>
            <a:bodyPr wrap="square" anchor="t">
              <a:spAutoFit/>
            </a:bodyPr>
            <a:p>
              <a:r>
                <a:rPr lang="zh-CN" altLang="en-US" sz="3600" dirty="0">
                  <a:latin typeface="Arial" panose="020B0604020202020204" pitchFamily="34" charset="0"/>
                  <a:ea typeface="微软雅黑" panose="020B0503020204020204" pitchFamily="34" charset="-122"/>
                </a:rPr>
                <a:t>设计路线</a:t>
              </a:r>
              <a:endParaRPr lang="zh-CN" altLang="en-US" sz="3600" dirty="0">
                <a:latin typeface="Arial" panose="020B0604020202020204" pitchFamily="34" charset="0"/>
                <a:ea typeface="微软雅黑" panose="020B0503020204020204" pitchFamily="34" charset="-122"/>
              </a:endParaRPr>
            </a:p>
          </p:txBody>
        </p:sp>
        <p:sp>
          <p:nvSpPr>
            <p:cNvPr id="2" name="矩形 1"/>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4582" name="文本框 23"/>
            <p:cNvSpPr txBox="1"/>
            <p:nvPr/>
          </p:nvSpPr>
          <p:spPr>
            <a:xfrm>
              <a:off x="3125104" y="430540"/>
              <a:ext cx="4555072" cy="521898"/>
            </a:xfrm>
            <a:prstGeom prst="rect">
              <a:avLst/>
            </a:prstGeom>
            <a:noFill/>
            <a:ln w="9525">
              <a:noFill/>
            </a:ln>
          </p:spPr>
          <p:txBody>
            <a:bodyPr wrap="square" anchor="t">
              <a:spAutoFit/>
            </a:bodyPr>
            <a:p>
              <a:r>
                <a:rPr lang="zh-CN" altLang="en-US" sz="2800" dirty="0">
                  <a:solidFill>
                    <a:schemeClr val="bg2"/>
                  </a:solidFill>
                  <a:latin typeface="Arial" panose="020B0604020202020204" pitchFamily="34" charset="0"/>
                  <a:ea typeface="微软雅黑" panose="020B0503020204020204" pitchFamily="34" charset="-122"/>
                </a:rPr>
                <a:t>模块划分</a:t>
              </a:r>
              <a:endParaRPr lang="zh-CN" altLang="en-US" sz="2800" dirty="0">
                <a:solidFill>
                  <a:schemeClr val="bg2"/>
                </a:solidFill>
                <a:latin typeface="Arial" panose="020B0604020202020204" pitchFamily="34" charset="0"/>
                <a:ea typeface="微软雅黑" panose="020B0503020204020204" pitchFamily="34" charset="-122"/>
              </a:endParaRPr>
            </a:p>
          </p:txBody>
        </p:sp>
      </p:grpSp>
      <p:sp>
        <p:nvSpPr>
          <p:cNvPr id="24583" name="文本框 2"/>
          <p:cNvSpPr txBox="1"/>
          <p:nvPr/>
        </p:nvSpPr>
        <p:spPr>
          <a:xfrm>
            <a:off x="8766175" y="1674813"/>
            <a:ext cx="2895600" cy="830262"/>
          </a:xfrm>
          <a:prstGeom prst="rect">
            <a:avLst/>
          </a:prstGeom>
          <a:noFill/>
          <a:ln w="9525">
            <a:noFill/>
          </a:ln>
        </p:spPr>
        <p:txBody>
          <a:bodyPr wrap="square" anchor="t">
            <a:spAutoFit/>
          </a:bodyPr>
          <a:p>
            <a:r>
              <a:rPr lang="zh-CN" altLang="en-US" sz="2400">
                <a:latin typeface="开心软件汉广简体" panose="03000509000000000000" charset="-122"/>
                <a:ea typeface="开心软件汉广简体" panose="03000509000000000000" charset="-122"/>
              </a:rPr>
              <a:t>可载入图片，储存更改后图片</a:t>
            </a:r>
            <a:endParaRPr lang="zh-CN" altLang="en-US" sz="2400">
              <a:latin typeface="开心软件汉广简体" panose="03000509000000000000" charset="-122"/>
              <a:ea typeface="开心软件汉广简体" panose="03000509000000000000" charset="-122"/>
            </a:endParaRPr>
          </a:p>
        </p:txBody>
      </p:sp>
      <p:sp>
        <p:nvSpPr>
          <p:cNvPr id="24584" name="Freeform 5"/>
          <p:cNvSpPr/>
          <p:nvPr>
            <p:custDataLst>
              <p:tags r:id="rId1"/>
            </p:custDataLst>
          </p:nvPr>
        </p:nvSpPr>
        <p:spPr>
          <a:xfrm>
            <a:off x="9972675" y="4567238"/>
            <a:ext cx="1527175" cy="1765300"/>
          </a:xfrm>
          <a:custGeom>
            <a:avLst/>
            <a:gdLst/>
            <a:ahLst/>
            <a:cxnLst>
              <a:cxn ang="0">
                <a:pos x="0" y="0"/>
              </a:cxn>
              <a:cxn ang="0">
                <a:pos x="0" y="0"/>
              </a:cxn>
              <a:cxn ang="0">
                <a:pos x="0" y="0"/>
              </a:cxn>
              <a:cxn ang="0">
                <a:pos x="0" y="0"/>
              </a:cxn>
              <a:cxn ang="0">
                <a:pos x="0" y="0"/>
              </a:cxn>
              <a:cxn ang="0">
                <a:pos x="0" y="0"/>
              </a:cxn>
              <a:cxn ang="0">
                <a:pos x="0" y="0"/>
              </a:cxn>
            </a:cxnLst>
            <a:pathLst>
              <a:path w="789" h="912">
                <a:moveTo>
                  <a:pt x="0" y="227"/>
                </a:moveTo>
                <a:lnTo>
                  <a:pt x="396" y="0"/>
                </a:lnTo>
                <a:lnTo>
                  <a:pt x="789" y="227"/>
                </a:lnTo>
                <a:lnTo>
                  <a:pt x="789" y="682"/>
                </a:lnTo>
                <a:lnTo>
                  <a:pt x="396" y="912"/>
                </a:lnTo>
                <a:lnTo>
                  <a:pt x="0" y="682"/>
                </a:lnTo>
                <a:lnTo>
                  <a:pt x="0" y="227"/>
                </a:lnTo>
                <a:close/>
              </a:path>
            </a:pathLst>
          </a:custGeom>
          <a:solidFill>
            <a:schemeClr val="accent1"/>
          </a:solidFill>
          <a:ln w="9525">
            <a:noFill/>
          </a:ln>
        </p:spPr>
        <p:txBody>
          <a:bodyPr/>
          <a:p>
            <a:endParaRPr lang="zh-CN" altLang="en-US"/>
          </a:p>
        </p:txBody>
      </p:sp>
      <p:sp>
        <p:nvSpPr>
          <p:cNvPr id="24585" name="Freeform 33"/>
          <p:cNvSpPr>
            <a:spLocks noEditPoints="1"/>
          </p:cNvSpPr>
          <p:nvPr>
            <p:custDataLst>
              <p:tags r:id="rId2"/>
            </p:custDataLst>
          </p:nvPr>
        </p:nvSpPr>
        <p:spPr>
          <a:xfrm>
            <a:off x="10083800" y="4240213"/>
            <a:ext cx="620713" cy="43180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8" h="61">
                <a:moveTo>
                  <a:pt x="84" y="7"/>
                </a:moveTo>
                <a:cubicBezTo>
                  <a:pt x="82" y="5"/>
                  <a:pt x="79" y="4"/>
                  <a:pt x="76" y="4"/>
                </a:cubicBezTo>
                <a:cubicBezTo>
                  <a:pt x="73" y="4"/>
                  <a:pt x="70" y="5"/>
                  <a:pt x="68" y="7"/>
                </a:cubicBezTo>
                <a:cubicBezTo>
                  <a:pt x="65" y="9"/>
                  <a:pt x="64" y="12"/>
                  <a:pt x="64" y="15"/>
                </a:cubicBezTo>
                <a:cubicBezTo>
                  <a:pt x="64" y="17"/>
                  <a:pt x="65" y="19"/>
                  <a:pt x="65" y="20"/>
                </a:cubicBezTo>
                <a:cubicBezTo>
                  <a:pt x="51" y="33"/>
                  <a:pt x="51" y="33"/>
                  <a:pt x="51" y="33"/>
                </a:cubicBezTo>
                <a:cubicBezTo>
                  <a:pt x="48" y="32"/>
                  <a:pt x="46" y="31"/>
                  <a:pt x="43" y="31"/>
                </a:cubicBezTo>
                <a:cubicBezTo>
                  <a:pt x="40" y="31"/>
                  <a:pt x="38" y="32"/>
                  <a:pt x="36" y="33"/>
                </a:cubicBezTo>
                <a:cubicBezTo>
                  <a:pt x="25" y="21"/>
                  <a:pt x="25" y="21"/>
                  <a:pt x="25" y="21"/>
                </a:cubicBezTo>
                <a:cubicBezTo>
                  <a:pt x="28" y="15"/>
                  <a:pt x="28" y="8"/>
                  <a:pt x="23" y="4"/>
                </a:cubicBezTo>
                <a:cubicBezTo>
                  <a:pt x="21" y="1"/>
                  <a:pt x="17" y="0"/>
                  <a:pt x="14" y="0"/>
                </a:cubicBezTo>
                <a:cubicBezTo>
                  <a:pt x="10" y="0"/>
                  <a:pt x="6" y="1"/>
                  <a:pt x="4" y="4"/>
                </a:cubicBezTo>
                <a:cubicBezTo>
                  <a:pt x="1" y="7"/>
                  <a:pt x="0" y="10"/>
                  <a:pt x="0" y="14"/>
                </a:cubicBezTo>
                <a:cubicBezTo>
                  <a:pt x="0" y="17"/>
                  <a:pt x="1" y="21"/>
                  <a:pt x="4" y="23"/>
                </a:cubicBezTo>
                <a:cubicBezTo>
                  <a:pt x="6" y="26"/>
                  <a:pt x="10" y="27"/>
                  <a:pt x="14" y="27"/>
                </a:cubicBezTo>
                <a:cubicBezTo>
                  <a:pt x="16" y="27"/>
                  <a:pt x="18" y="27"/>
                  <a:pt x="20" y="26"/>
                </a:cubicBezTo>
                <a:cubicBezTo>
                  <a:pt x="30" y="38"/>
                  <a:pt x="30" y="38"/>
                  <a:pt x="30" y="38"/>
                </a:cubicBezTo>
                <a:cubicBezTo>
                  <a:pt x="27" y="44"/>
                  <a:pt x="28" y="51"/>
                  <a:pt x="33" y="56"/>
                </a:cubicBezTo>
                <a:cubicBezTo>
                  <a:pt x="35" y="59"/>
                  <a:pt x="39" y="61"/>
                  <a:pt x="43" y="61"/>
                </a:cubicBezTo>
                <a:cubicBezTo>
                  <a:pt x="47" y="61"/>
                  <a:pt x="51" y="59"/>
                  <a:pt x="54" y="56"/>
                </a:cubicBezTo>
                <a:cubicBezTo>
                  <a:pt x="58" y="51"/>
                  <a:pt x="59" y="44"/>
                  <a:pt x="56" y="38"/>
                </a:cubicBezTo>
                <a:cubicBezTo>
                  <a:pt x="71" y="26"/>
                  <a:pt x="71" y="26"/>
                  <a:pt x="71" y="26"/>
                </a:cubicBezTo>
                <a:cubicBezTo>
                  <a:pt x="72" y="27"/>
                  <a:pt x="74" y="27"/>
                  <a:pt x="76" y="27"/>
                </a:cubicBezTo>
                <a:cubicBezTo>
                  <a:pt x="79" y="27"/>
                  <a:pt x="82" y="26"/>
                  <a:pt x="84" y="24"/>
                </a:cubicBezTo>
                <a:cubicBezTo>
                  <a:pt x="87" y="21"/>
                  <a:pt x="88" y="18"/>
                  <a:pt x="88" y="15"/>
                </a:cubicBezTo>
                <a:cubicBezTo>
                  <a:pt x="88" y="12"/>
                  <a:pt x="87" y="9"/>
                  <a:pt x="84" y="7"/>
                </a:cubicBezTo>
                <a:close/>
                <a:moveTo>
                  <a:pt x="9" y="18"/>
                </a:moveTo>
                <a:cubicBezTo>
                  <a:pt x="8" y="17"/>
                  <a:pt x="7" y="15"/>
                  <a:pt x="7" y="14"/>
                </a:cubicBezTo>
                <a:cubicBezTo>
                  <a:pt x="7" y="12"/>
                  <a:pt x="8" y="11"/>
                  <a:pt x="9" y="9"/>
                </a:cubicBezTo>
                <a:cubicBezTo>
                  <a:pt x="10" y="8"/>
                  <a:pt x="12" y="8"/>
                  <a:pt x="14" y="8"/>
                </a:cubicBezTo>
                <a:cubicBezTo>
                  <a:pt x="15" y="8"/>
                  <a:pt x="17" y="8"/>
                  <a:pt x="18" y="9"/>
                </a:cubicBezTo>
                <a:cubicBezTo>
                  <a:pt x="20" y="12"/>
                  <a:pt x="20" y="16"/>
                  <a:pt x="18" y="18"/>
                </a:cubicBezTo>
                <a:cubicBezTo>
                  <a:pt x="16" y="20"/>
                  <a:pt x="12" y="20"/>
                  <a:pt x="9" y="18"/>
                </a:cubicBezTo>
                <a:close/>
                <a:moveTo>
                  <a:pt x="79" y="18"/>
                </a:moveTo>
                <a:cubicBezTo>
                  <a:pt x="77" y="20"/>
                  <a:pt x="75" y="20"/>
                  <a:pt x="73" y="18"/>
                </a:cubicBezTo>
                <a:cubicBezTo>
                  <a:pt x="72" y="18"/>
                  <a:pt x="72" y="16"/>
                  <a:pt x="72" y="15"/>
                </a:cubicBezTo>
                <a:cubicBezTo>
                  <a:pt x="72" y="14"/>
                  <a:pt x="72" y="13"/>
                  <a:pt x="73" y="12"/>
                </a:cubicBezTo>
                <a:cubicBezTo>
                  <a:pt x="74" y="12"/>
                  <a:pt x="75" y="11"/>
                  <a:pt x="76" y="11"/>
                </a:cubicBezTo>
                <a:cubicBezTo>
                  <a:pt x="77" y="11"/>
                  <a:pt x="78" y="12"/>
                  <a:pt x="79" y="12"/>
                </a:cubicBezTo>
                <a:cubicBezTo>
                  <a:pt x="80" y="13"/>
                  <a:pt x="80" y="14"/>
                  <a:pt x="80" y="15"/>
                </a:cubicBezTo>
                <a:cubicBezTo>
                  <a:pt x="80" y="16"/>
                  <a:pt x="80" y="18"/>
                  <a:pt x="79" y="18"/>
                </a:cubicBezTo>
                <a:close/>
              </a:path>
            </a:pathLst>
          </a:custGeom>
          <a:solidFill>
            <a:schemeClr val="bg1"/>
          </a:solidFill>
          <a:ln w="9525">
            <a:noFill/>
          </a:ln>
        </p:spPr>
        <p:txBody>
          <a:bodyPr/>
          <a:p>
            <a:endParaRPr lang="zh-CN" altLang="en-US"/>
          </a:p>
        </p:txBody>
      </p:sp>
      <p:sp>
        <p:nvSpPr>
          <p:cNvPr id="24586" name="Freeform 34"/>
          <p:cNvSpPr/>
          <p:nvPr>
            <p:custDataLst>
              <p:tags r:id="rId3"/>
            </p:custDataLst>
          </p:nvPr>
        </p:nvSpPr>
        <p:spPr>
          <a:xfrm>
            <a:off x="8391525" y="2827338"/>
            <a:ext cx="2184400" cy="1412875"/>
          </a:xfrm>
          <a:custGeom>
            <a:avLst/>
            <a:gdLst/>
            <a:ahLst/>
            <a:cxnLst>
              <a:cxn ang="0">
                <a:pos x="0" y="0"/>
              </a:cxn>
              <a:cxn ang="0">
                <a:pos x="0" y="0"/>
              </a:cxn>
              <a:cxn ang="0">
                <a:pos x="0" y="0"/>
              </a:cxn>
            </a:cxnLst>
            <a:pathLst>
              <a:path w="444" h="130">
                <a:moveTo>
                  <a:pt x="444" y="130"/>
                </a:moveTo>
                <a:lnTo>
                  <a:pt x="444" y="0"/>
                </a:lnTo>
                <a:lnTo>
                  <a:pt x="0" y="0"/>
                </a:lnTo>
              </a:path>
            </a:pathLst>
          </a:custGeom>
          <a:noFill/>
          <a:ln w="6350" cap="flat" cmpd="sng">
            <a:solidFill>
              <a:schemeClr val="accent1"/>
            </a:solidFill>
            <a:prstDash val="solid"/>
            <a:round/>
            <a:headEnd type="none" w="med" len="med"/>
            <a:tailEnd type="none" w="med" len="med"/>
          </a:ln>
        </p:spPr>
        <p:txBody>
          <a:bodyPr/>
          <a:p>
            <a:endParaRPr lang="zh-CN" altLang="en-US"/>
          </a:p>
        </p:txBody>
      </p:sp>
      <p:sp>
        <p:nvSpPr>
          <p:cNvPr id="24587" name="文本框 4"/>
          <p:cNvSpPr txBox="1"/>
          <p:nvPr>
            <p:custDataLst>
              <p:tags r:id="rId4"/>
            </p:custDataLst>
          </p:nvPr>
        </p:nvSpPr>
        <p:spPr>
          <a:xfrm>
            <a:off x="319088" y="1416050"/>
            <a:ext cx="7848600" cy="4206875"/>
          </a:xfrm>
          <a:prstGeom prst="rect">
            <a:avLst/>
          </a:prstGeom>
          <a:noFill/>
          <a:ln w="9525">
            <a:noFill/>
          </a:ln>
        </p:spPr>
        <p:txBody>
          <a:bodyPr lIns="0" tIns="0" rIns="0" bIns="0" anchor="t"/>
          <a:p>
            <a:pPr>
              <a:lnSpc>
                <a:spcPct val="120000"/>
              </a:lnSpc>
            </a:pPr>
            <a:r>
              <a:rPr lang="zh-CN" altLang="en-US">
                <a:latin typeface="Arial" panose="020B0604020202020204" pitchFamily="34" charset="0"/>
                <a:ea typeface="微软雅黑" panose="020B0503020204020204" pitchFamily="34" charset="-122"/>
              </a:rPr>
              <a:t>使用pygame.image模块，可以对图像进行读取和保存。</a:t>
            </a:r>
            <a:endParaRPr lang="zh-CN" altLang="en-US">
              <a:latin typeface="Arial" panose="020B0604020202020204" pitchFamily="34" charset="0"/>
              <a:ea typeface="微软雅黑" panose="020B0503020204020204" pitchFamily="34" charset="-122"/>
            </a:endParaRPr>
          </a:p>
          <a:p>
            <a:pPr>
              <a:lnSpc>
                <a:spcPct val="120000"/>
              </a:lnSpc>
            </a:pPr>
            <a:r>
              <a:rPr lang="zh-CN" altLang="en-US">
                <a:latin typeface="Arial" panose="020B0604020202020204" pitchFamily="34" charset="0"/>
                <a:ea typeface="微软雅黑" panose="020B0503020204020204" pitchFamily="34" charset="-122"/>
              </a:rPr>
              <a:t>使用pygame.image.load读取图像文件。img = pygame.image.load(filename)可 以读取文件名为filename的图像文件，pygame会自动确定文件的类型（比如GIF或者BMP），一般来说支持JPG、PNG、GIF (non animated)、BMP、PCX、TGA (uncompressed)、TIF、LBM (及PBM)、PBM (及PGM, PPM)、XPM等。它返回一个包含图像的Surface，Surface的格式和原来的文件相同（包括颜色格式、透明色和alpha透明）。</a:t>
            </a:r>
            <a:endParaRPr lang="zh-CN" altLang="en-US">
              <a:latin typeface="Arial" panose="020B0604020202020204" pitchFamily="34" charset="0"/>
              <a:ea typeface="微软雅黑" panose="020B0503020204020204" pitchFamily="34" charset="-122"/>
            </a:endParaRPr>
          </a:p>
          <a:p>
            <a:pPr>
              <a:lnSpc>
                <a:spcPct val="120000"/>
              </a:lnSpc>
            </a:pPr>
            <a:r>
              <a:rPr lang="zh-CN" altLang="en-US">
                <a:latin typeface="Arial" panose="020B0604020202020204" pitchFamily="34" charset="0"/>
                <a:ea typeface="微软雅黑" panose="020B0503020204020204" pitchFamily="34" charset="-122"/>
              </a:rPr>
              <a:t>使用pygame.image.save可以把图像保存到文件中。</a:t>
            </a:r>
            <a:endParaRPr lang="zh-CN" altLang="en-US">
              <a:latin typeface="Arial" panose="020B0604020202020204" pitchFamily="34" charset="0"/>
              <a:ea typeface="微软雅黑" panose="020B0503020204020204" pitchFamily="34" charset="-122"/>
            </a:endParaRPr>
          </a:p>
          <a:p>
            <a:pPr>
              <a:lnSpc>
                <a:spcPct val="120000"/>
              </a:lnSpc>
            </a:pPr>
            <a:r>
              <a:rPr lang="zh-CN" altLang="en-US">
                <a:latin typeface="Arial" panose="020B0604020202020204" pitchFamily="34" charset="0"/>
                <a:ea typeface="微软雅黑" panose="020B0503020204020204" pitchFamily="34" charset="-122"/>
              </a:rPr>
              <a:t>pygame.image.save(img, filename)这个函数可以把img这个Surface的内容保存为filename指定的图像文件，文件格式可以是BMP、TGA、PNG或者JPEG。如果文件扩展名不认识，默认保存为TGA格式。TGA和BMP格式都是非压缩的文件。</a:t>
            </a:r>
            <a:endParaRPr lang="zh-CN" altLang="en-US">
              <a:latin typeface="Arial" panose="020B0604020202020204" pitchFamily="34" charset="0"/>
              <a:ea typeface="微软雅黑" panose="020B0503020204020204" pitchFamily="34" charset="-122"/>
            </a:endParaRPr>
          </a:p>
          <a:p>
            <a:pPr>
              <a:lnSpc>
                <a:spcPct val="120000"/>
              </a:lnSpc>
            </a:pPr>
            <a:r>
              <a:rPr lang="zh-CN" altLang="en-US">
                <a:latin typeface="Arial" panose="020B0604020202020204" pitchFamily="34" charset="0"/>
                <a:ea typeface="微软雅黑" panose="020B0503020204020204" pitchFamily="34" charset="-122"/>
              </a:rPr>
              <a:t>还有pygame.image.tostring、pygame.image.fromstring、pygame.image.frombuffer函数可以把图像序列化，即把图像保存在字符串中或者从字符串中读取图像。</a:t>
            </a:r>
            <a:endParaRPr lang="zh-CN" altLang="en-US" dirty="0">
              <a:latin typeface="Arial" panose="020B0604020202020204" pitchFamily="34" charset="0"/>
              <a:ea typeface="微软雅黑" panose="020B0503020204020204" pitchFamily="34" charset="-122"/>
            </a:endParaRPr>
          </a:p>
        </p:txBody>
      </p:sp>
    </p:spTree>
    <p:custDataLst>
      <p:tags r:id="rId5"/>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TEMPLATE_CATEGORY" val="custom"/>
  <p:tag name="KSO_WM_TEMPLATE_INDEX" val="20182783"/>
</p:tagLst>
</file>

<file path=ppt/tags/tag10.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7"/>
  <p:tag name="KSO_WM_UNIT_ID" val="259*n_i*1_7"/>
  <p:tag name="KSO_WM_UNIT_CLEAR" val="1"/>
  <p:tag name="KSO_WM_UNIT_LAYERLEVEL" val="1_1"/>
  <p:tag name="KSO_WM_BEAUTIFY_FLAG" val="#wm#"/>
  <p:tag name="KSO_WM_DIAGRAM_GROUP_CODE" val="n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8"/>
  <p:tag name="KSO_WM_UNIT_ID" val="259*n_i*1_8"/>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9"/>
  <p:tag name="KSO_WM_UNIT_ID" val="259*n_i*1_9"/>
  <p:tag name="KSO_WM_UNIT_CLEAR" val="1"/>
  <p:tag name="KSO_WM_UNIT_LAYERLEVEL" val="1_1"/>
  <p:tag name="KSO_WM_BEAUTIFY_FLAG" val="#wm#"/>
  <p:tag name="KSO_WM_DIAGRAM_GROUP_CODE" val="n1-1"/>
  <p:tag name="KSO_WM_UNIT_FILL_FORE_SCHEMECOLOR_INDEX" val="6"/>
  <p:tag name="KSO_WM_UNIT_FILL_TYPE" val="1"/>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TAG_VERSION" val="1.0"/>
  <p:tag name="KSO_WM_TEMPLATE_CATEGORY" val="diagram"/>
  <p:tag name="KSO_WM_TEMPLATE_INDEX" val="160202"/>
  <p:tag name="KSO_WM_UNIT_TYPE" val="n_h_f"/>
  <p:tag name="KSO_WM_UNIT_INDEX" val="1_2_2"/>
  <p:tag name="KSO_WM_UNIT_ID" val="259*n_h_f*1_2_2"/>
  <p:tag name="KSO_WM_UNIT_CLEAR" val="1"/>
  <p:tag name="KSO_WM_UNIT_LAYERLEVEL" val="1_1_1"/>
  <p:tag name="KSO_WM_UNIT_VALUE" val="2"/>
  <p:tag name="KSO_WM_UNIT_HIGHLIGHT" val="0"/>
  <p:tag name="KSO_WM_UNIT_COMPATIBLE" val="0"/>
  <p:tag name="KSO_WM_UNIT_PRESET_TEXT" val="ENIM"/>
  <p:tag name="KSO_WM_BEAUTIFY_FLAG" val="#wm#"/>
  <p:tag name="KSO_WM_DIAGRAM_GROUP_CODE" val="n1-1"/>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0"/>
  <p:tag name="KSO_WM_UNIT_ID" val="259*n_i*1_10"/>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1"/>
  <p:tag name="KSO_WM_UNIT_ID" val="259*n_i*1_11"/>
  <p:tag name="KSO_WM_UNIT_CLEAR" val="1"/>
  <p:tag name="KSO_WM_UNIT_LAYERLEVEL" val="1_1"/>
  <p:tag name="KSO_WM_BEAUTIFY_FLAG" val="#wm#"/>
  <p:tag name="KSO_WM_DIAGRAM_GROUP_CODE" val="n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6.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2"/>
  <p:tag name="KSO_WM_UNIT_ID" val="259*n_i*1_12"/>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2"/>
  <p:tag name="KSO_WM_UNIT_TEXT_FILL_TYPE" val="1"/>
  <p:tag name="KSO_WM_UNIT_USESOURCEFORMAT_APPLY" val="1"/>
</p:tagLst>
</file>

<file path=ppt/tags/tag17.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3"/>
  <p:tag name="KSO_WM_UNIT_ID" val="259*n_i*1_13"/>
  <p:tag name="KSO_WM_UNIT_CLEAR" val="1"/>
  <p:tag name="KSO_WM_UNIT_LAYERLEVEL" val="1_1"/>
  <p:tag name="KSO_WM_BEAUTIFY_FLAG" val="#wm#"/>
  <p:tag name="KSO_WM_DIAGRAM_GROUP_CODE" val="n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4"/>
  <p:tag name="KSO_WM_UNIT_ID" val="259*n_i*1_14"/>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5"/>
  <p:tag name="KSO_WM_UNIT_ID" val="259*n_i*1_15"/>
  <p:tag name="KSO_WM_UNIT_CLEAR" val="1"/>
  <p:tag name="KSO_WM_UNIT_LAYERLEVEL" val="1_1"/>
  <p:tag name="KSO_WM_BEAUTIFY_FLAG" val="#wm#"/>
  <p:tag name="KSO_WM_DIAGRAM_GROUP_CODE" val="n1-1"/>
  <p:tag name="KSO_WM_UNIT_FILL_FORE_SCHEMECOLOR_INDEX" val="5"/>
  <p:tag name="KSO_WM_UNIT_FILL_TYPE" val="1"/>
  <p:tag name="KSO_WM_UNIT_TEXT_FILL_FORE_SCHEMECOLOR_INDEX" val="2"/>
  <p:tag name="KSO_WM_UNIT_TEXT_FILL_TYPE" val="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20182783"/>
</p:tagLst>
</file>

<file path=ppt/tags/tag20.xml><?xml version="1.0" encoding="utf-8"?>
<p:tagLst xmlns:p="http://schemas.openxmlformats.org/presentationml/2006/main">
  <p:tag name="KSO_WM_TAG_VERSION" val="1.0"/>
  <p:tag name="KSO_WM_TEMPLATE_CATEGORY" val="diagram"/>
  <p:tag name="KSO_WM_TEMPLATE_INDEX" val="160202"/>
  <p:tag name="KSO_WM_UNIT_TYPE" val="n_h_f"/>
  <p:tag name="KSO_WM_UNIT_INDEX" val="1_2_1"/>
  <p:tag name="KSO_WM_UNIT_ID" val="259*n_h_f*1_2_1"/>
  <p:tag name="KSO_WM_UNIT_CLEAR" val="1"/>
  <p:tag name="KSO_WM_UNIT_LAYERLEVEL" val="1_1_1"/>
  <p:tag name="KSO_WM_UNIT_VALUE" val="2"/>
  <p:tag name="KSO_WM_UNIT_HIGHLIGHT" val="0"/>
  <p:tag name="KSO_WM_UNIT_COMPATIBLE" val="0"/>
  <p:tag name="KSO_WM_UNIT_PRESET_TEXT" val="ENIM"/>
  <p:tag name="KSO_WM_BEAUTIFY_FLAG" val="#wm#"/>
  <p:tag name="KSO_WM_DIAGRAM_GROUP_CODE" val="n1-1"/>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6"/>
  <p:tag name="KSO_WM_UNIT_ID" val="259*n_i*1_16"/>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2"/>
  <p:tag name="KSO_WM_UNIT_TEXT_FILL_TYPE" val="1"/>
  <p:tag name="KSO_WM_UNIT_USESOURCEFORMAT_APPLY" val="1"/>
</p:tagLst>
</file>

<file path=ppt/tags/tag22.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7"/>
  <p:tag name="KSO_WM_UNIT_ID" val="259*n_i*1_17"/>
  <p:tag name="KSO_WM_UNIT_CLEAR" val="1"/>
  <p:tag name="KSO_WM_UNIT_LAYERLEVEL" val="1_1"/>
  <p:tag name="KSO_WM_BEAUTIFY_FLAG" val="#wm#"/>
  <p:tag name="KSO_WM_DIAGRAM_GROUP_CODE" val="n1-1"/>
  <p:tag name="KSO_WM_UNIT_FILL_FORE_SCHEMECOLOR_INDEX" val="7"/>
  <p:tag name="KSO_WM_UNIT_FILL_TYPE" val="1"/>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8"/>
  <p:tag name="KSO_WM_UNIT_ID" val="259*n_i*1_18"/>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2"/>
  <p:tag name="KSO_WM_UNIT_TEXT_FILL_TYPE" val="1"/>
  <p:tag name="KSO_WM_UNIT_USESOURCEFORMAT_APPLY" val="1"/>
</p:tagLst>
</file>

<file path=ppt/tags/tag24.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9"/>
  <p:tag name="KSO_WM_UNIT_ID" val="259*n_i*1_19"/>
  <p:tag name="KSO_WM_UNIT_CLEAR" val="1"/>
  <p:tag name="KSO_WM_UNIT_LAYERLEVEL" val="1_1"/>
  <p:tag name="KSO_WM_BEAUTIFY_FLAG" val="#wm#"/>
  <p:tag name="KSO_WM_DIAGRAM_GROUP_CODE" val="n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25.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20"/>
  <p:tag name="KSO_WM_UNIT_ID" val="259*n_i*1_20"/>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21"/>
  <p:tag name="KSO_WM_UNIT_ID" val="259*n_i*1_21"/>
  <p:tag name="KSO_WM_UNIT_CLEAR" val="1"/>
  <p:tag name="KSO_WM_UNIT_LAYERLEVEL" val="1_1"/>
  <p:tag name="KSO_WM_BEAUTIFY_FLAG" val="#wm#"/>
  <p:tag name="KSO_WM_DIAGRAM_GROUP_CODE" val="n1-1"/>
  <p:tag name="KSO_WM_UNIT_FILL_FORE_SCHEMECOLOR_INDEX" val="7"/>
  <p:tag name="KSO_WM_UNIT_FILL_TYPE" val="1"/>
  <p:tag name="KSO_WM_UNIT_TEXT_FILL_FORE_SCHEMECOLOR_INDEX" val="2"/>
  <p:tag name="KSO_WM_UNIT_TEXT_FILL_TYPE" val="1"/>
  <p:tag name="KSO_WM_UNIT_USESOURCEFORMAT_APPLY" val="1"/>
</p:tagLst>
</file>

<file path=ppt/tags/tag27.xml><?xml version="1.0" encoding="utf-8"?>
<p:tagLst xmlns:p="http://schemas.openxmlformats.org/presentationml/2006/main">
  <p:tag name="KSO_WM_TAG_VERSION" val="1.0"/>
  <p:tag name="KSO_WM_TEMPLATE_CATEGORY" val="diagram"/>
  <p:tag name="KSO_WM_TEMPLATE_INDEX" val="160202"/>
  <p:tag name="KSO_WM_UNIT_TYPE" val="n_h_f"/>
  <p:tag name="KSO_WM_UNIT_INDEX" val="1_2_3"/>
  <p:tag name="KSO_WM_UNIT_ID" val="259*n_h_f*1_2_3"/>
  <p:tag name="KSO_WM_UNIT_CLEAR" val="1"/>
  <p:tag name="KSO_WM_UNIT_LAYERLEVEL" val="1_1_1"/>
  <p:tag name="KSO_WM_UNIT_VALUE" val="2"/>
  <p:tag name="KSO_WM_UNIT_HIGHLIGHT" val="0"/>
  <p:tag name="KSO_WM_UNIT_COMPATIBLE" val="0"/>
  <p:tag name="KSO_WM_UNIT_PRESET_TEXT" val="ENIM"/>
  <p:tag name="KSO_WM_BEAUTIFY_FLAG" val="#wm#"/>
  <p:tag name="KSO_WM_DIAGRAM_GROUP_CODE" val="n1-1"/>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22"/>
  <p:tag name="KSO_WM_UNIT_ID" val="259*n_i*1_22"/>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2"/>
  <p:tag name="KSO_WM_UNIT_TEXT_FILL_TYPE" val="1"/>
  <p:tag name="KSO_WM_UNIT_USESOURCEFORMAT_APPLY" val="1"/>
</p:tagLst>
</file>

<file path=ppt/tags/tag29.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23"/>
  <p:tag name="KSO_WM_UNIT_ID" val="259*n_i*1_23"/>
  <p:tag name="KSO_WM_UNIT_CLEAR" val="1"/>
  <p:tag name="KSO_WM_UNIT_LAYERLEVEL" val="1_1"/>
  <p:tag name="KSO_WM_BEAUTIFY_FLAG" val="#wm#"/>
  <p:tag name="KSO_WM_DIAGRAM_GROUP_CODE" val="n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3.xml><?xml version="1.0" encoding="utf-8"?>
<p:tagLst xmlns:p="http://schemas.openxmlformats.org/presentationml/2006/main">
  <p:tag name="KSO_WM_TEMPLATE_CATEGORY" val="custom"/>
  <p:tag name="KSO_WM_TEMPLATE_INDEX" val="20182783"/>
  <p:tag name="KSO_WM_TAG_VERSION" val="1.0"/>
  <p:tag name="KSO_WM_BEAUTIFY_FLAG" val="#wm#"/>
  <p:tag name="KSO_WM_TEMPLATE_THUMBS_INDEX" val="1、9、12、15、18、21"/>
</p:tagLst>
</file>

<file path=ppt/tags/tag30.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24"/>
  <p:tag name="KSO_WM_UNIT_ID" val="259*n_i*1_24"/>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2"/>
  <p:tag name="KSO_WM_UNIT_TEXT_FILL_TYPE" val="1"/>
  <p:tag name="KSO_WM_UNIT_USESOURCEFORMAT_APPLY" val="1"/>
</p:tagLst>
</file>

<file path=ppt/tags/tag31.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25"/>
  <p:tag name="KSO_WM_UNIT_ID" val="259*n_i*1_25"/>
  <p:tag name="KSO_WM_UNIT_CLEAR" val="1"/>
  <p:tag name="KSO_WM_UNIT_LAYERLEVEL" val="1_1"/>
  <p:tag name="KSO_WM_BEAUTIFY_FLAG" val="#wm#"/>
  <p:tag name="KSO_WM_DIAGRAM_GROUP_CODE" val="n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32.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26"/>
  <p:tag name="KSO_WM_UNIT_ID" val="259*n_i*1_26"/>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27"/>
  <p:tag name="KSO_WM_UNIT_ID" val="259*n_i*1_27"/>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2"/>
  <p:tag name="KSO_WM_UNIT_TEXT_FILL_TYPE" val="1"/>
  <p:tag name="KSO_WM_UNIT_USESOURCEFORMAT_APPLY" val="1"/>
</p:tagLst>
</file>

<file path=ppt/tags/tag34.xml><?xml version="1.0" encoding="utf-8"?>
<p:tagLst xmlns:p="http://schemas.openxmlformats.org/presentationml/2006/main">
  <p:tag name="KSO_WM_TAG_VERSION" val="1.0"/>
  <p:tag name="KSO_WM_TEMPLATE_CATEGORY" val="diagram"/>
  <p:tag name="KSO_WM_TEMPLATE_INDEX" val="160202"/>
  <p:tag name="KSO_WM_UNIT_TYPE" val="n_h_f"/>
  <p:tag name="KSO_WM_UNIT_INDEX" val="1_1_1"/>
  <p:tag name="KSO_WM_UNIT_ID" val="259*n_h_f*1_1_1"/>
  <p:tag name="KSO_WM_UNIT_CLEAR" val="1"/>
  <p:tag name="KSO_WM_UNIT_LAYERLEVEL" val="1_1_1"/>
  <p:tag name="KSO_WM_UNIT_VALUE" val="6"/>
  <p:tag name="KSO_WM_UNIT_HIGHLIGHT" val="0"/>
  <p:tag name="KSO_WM_UNIT_COMPATIBLE" val="0"/>
  <p:tag name="KSO_WM_BEAUTIFY_FLAG" val="#wm#"/>
  <p:tag name="KSO_WM_UNIT_PRESET_TEXT_INDEX" val="4"/>
  <p:tag name="KSO_WM_UNIT_PRESET_TEXT_LEN" val="12"/>
  <p:tag name="KSO_WM_DIAGRAM_GROUP_CODE" val="n1-1"/>
  <p:tag name="KSO_WM_UNIT_TEXT_FILL_FORE_SCHEMECOLOR_INDEX" val="13"/>
  <p:tag name="KSO_WM_UNIT_TEXT_FILL_TYPE" val="1"/>
  <p:tag name="KSO_WM_UNIT_USESOURCEFORMAT_APPLY" val="1"/>
</p:tagLst>
</file>

<file path=ppt/tags/tag35.xml><?xml version="1.0" encoding="utf-8"?>
<p:tagLst xmlns:p="http://schemas.openxmlformats.org/presentationml/2006/main">
  <p:tag name="KSO_WM_SLIDE_ITEM_CNT" val="3"/>
</p:tagLst>
</file>

<file path=ppt/tags/tag36.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ID" val="diagram20198924_1*l_h_i*1_1_3"/>
  <p:tag name="KSO_WM_TEMPLATE_CATEGORY" val="diagram"/>
  <p:tag name="KSO_WM_TEMPLATE_INDEX" val="20198924"/>
  <p:tag name="KSO_WM_UNIT_LAYERLEVEL" val="1_1_1"/>
  <p:tag name="KSO_WM_TAG_VERSION" val="1.0"/>
  <p:tag name="KSO_WM_BEAUTIFY_FLAG" val="#wm#"/>
  <p:tag name="KSO_WM_UNIT_TYPE" val="l_h_i"/>
  <p:tag name="KSO_WM_UNIT_INDEX" val="1_1_3"/>
  <p:tag name="KSO_WM_UNIT_USESOURCEFORMAT_APPLY" val="0"/>
</p:tagLst>
</file>

<file path=ppt/tags/tag37.xml><?xml version="1.0" encoding="utf-8"?>
<p:tagLst xmlns:p="http://schemas.openxmlformats.org/presentationml/2006/main">
  <p:tag name="KSO_WM_UNIT_DIAGRAM_MODELTYPE" val="stripeEnum"/>
  <p:tag name="KSO_WM_UNIT_NOCLEAR" val="0"/>
  <p:tag name="KSO_WM_UNIT_HIGHLIGHT" val="0"/>
  <p:tag name="KSO_WM_UNIT_COMPATIBLE" val="0"/>
  <p:tag name="KSO_WM_UNIT_DIAGRAM_ISNUMVISUAL" val="0"/>
  <p:tag name="KSO_WM_UNIT_DIAGRAM_ISREFERUNIT" val="0"/>
  <p:tag name="KSO_WM_DIAGRAM_GROUP_CODE" val="l1-1"/>
  <p:tag name="KSO_WM_UNIT_ID" val="diagram20198924_1*l_h_f*1_1_1"/>
  <p:tag name="KSO_WM_TEMPLATE_CATEGORY" val="diagram"/>
  <p:tag name="KSO_WM_TEMPLATE_INDEX" val="20198924"/>
  <p:tag name="KSO_WM_UNIT_LAYERLEVEL" val="1_1_1"/>
  <p:tag name="KSO_WM_TAG_VERSION" val="1.0"/>
  <p:tag name="KSO_WM_BEAUTIFY_FLAG" val="#wm#"/>
  <p:tag name="KSO_WM_UNIT_TYPE" val="l_h_f"/>
  <p:tag name="KSO_WM_UNIT_INDEX" val="1_1_1"/>
  <p:tag name="KSO_WM_UNIT_PRESET_TEXT" val="日本商业团队＋中国运营团队精准提供最专业的日本母婴产品与服务。深入了解母婴需求，在电商4，0时代引领前沿。"/>
  <p:tag name="KSO_WM_UNIT_VALUE" val="70"/>
  <p:tag name="KSO_WM_UNIT_USESOURCEFORMAT_APPLY" val="0"/>
</p:tagLst>
</file>

<file path=ppt/tags/tag3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ID" val="diagram20198924_1*l_h_i*1_2_3"/>
  <p:tag name="KSO_WM_TEMPLATE_CATEGORY" val="diagram"/>
  <p:tag name="KSO_WM_TEMPLATE_INDEX" val="20198924"/>
  <p:tag name="KSO_WM_UNIT_LAYERLEVEL" val="1_1_1"/>
  <p:tag name="KSO_WM_TAG_VERSION" val="1.0"/>
  <p:tag name="KSO_WM_BEAUTIFY_FLAG" val="#wm#"/>
  <p:tag name="KSO_WM_UNIT_TYPE" val="l_h_i"/>
  <p:tag name="KSO_WM_UNIT_INDEX" val="1_2_3"/>
  <p:tag name="KSO_WM_UNIT_USESOURCEFORMAT_APPLY" val="0"/>
</p:tagLst>
</file>

<file path=ppt/tags/tag39.xml><?xml version="1.0" encoding="utf-8"?>
<p:tagLst xmlns:p="http://schemas.openxmlformats.org/presentationml/2006/main">
  <p:tag name="KSO_WM_UNIT_DIAGRAM_MODELTYPE" val="stripeEnum"/>
  <p:tag name="KSO_WM_UNIT_NOCLEAR" val="0"/>
  <p:tag name="KSO_WM_UNIT_HIGHLIGHT" val="0"/>
  <p:tag name="KSO_WM_UNIT_COMPATIBLE" val="0"/>
  <p:tag name="KSO_WM_UNIT_DIAGRAM_ISNUMVISUAL" val="0"/>
  <p:tag name="KSO_WM_UNIT_DIAGRAM_ISREFERUNIT" val="0"/>
  <p:tag name="KSO_WM_DIAGRAM_GROUP_CODE" val="l1-1"/>
  <p:tag name="KSO_WM_UNIT_ID" val="diagram20198924_1*l_h_f*1_2_1"/>
  <p:tag name="KSO_WM_TEMPLATE_CATEGORY" val="diagram"/>
  <p:tag name="KSO_WM_TEMPLATE_INDEX" val="20198924"/>
  <p:tag name="KSO_WM_UNIT_LAYERLEVEL" val="1_1_1"/>
  <p:tag name="KSO_WM_TAG_VERSION" val="1.0"/>
  <p:tag name="KSO_WM_BEAUTIFY_FLAG" val="#wm#"/>
  <p:tag name="KSO_WM_UNIT_TYPE" val="l_h_f"/>
  <p:tag name="KSO_WM_UNIT_INDEX" val="1_2_1"/>
  <p:tag name="KSO_WM_UNIT_PRESET_TEXT" val="品牌直供，日本直邮，100％正品，打通物流渠道。严格把控供货链，提供更优势的价格。"/>
  <p:tag name="KSO_WM_UNIT_VALUE" val="70"/>
  <p:tag name="KSO_WM_UNIT_USESOURCEFORMAT_APPLY" val="0"/>
</p:tagLst>
</file>

<file path=ppt/tags/tag4.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1"/>
  <p:tag name="KSO_WM_UNIT_ID" val="259*n_i*1_1"/>
  <p:tag name="KSO_WM_UNIT_CLEAR" val="1"/>
  <p:tag name="KSO_WM_UNIT_LAYERLEVEL" val="1_1"/>
  <p:tag name="KSO_WM_BEAUTIFY_FLAG" val="#wm#"/>
  <p:tag name="KSO_WM_DIAGRAM_GROUP_CODE" val="n1-1"/>
  <p:tag name="KSO_WM_UNIT_LINE_FORE_SCHEMECOLOR_INDEX" val="14"/>
  <p:tag name="KSO_WM_UNIT_LINE_FILL_TYPE" val="2"/>
  <p:tag name="KSO_WM_UNIT_USESOURCEFORMAT_APPLY" val="1"/>
</p:tagLst>
</file>

<file path=ppt/tags/tag40.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ID" val="diagram20198924_1*l_h_i*1_3_3"/>
  <p:tag name="KSO_WM_TEMPLATE_CATEGORY" val="diagram"/>
  <p:tag name="KSO_WM_TEMPLATE_INDEX" val="20198924"/>
  <p:tag name="KSO_WM_UNIT_LAYERLEVEL" val="1_1_1"/>
  <p:tag name="KSO_WM_TAG_VERSION" val="1.0"/>
  <p:tag name="KSO_WM_BEAUTIFY_FLAG" val="#wm#"/>
  <p:tag name="KSO_WM_UNIT_TYPE" val="l_h_i"/>
  <p:tag name="KSO_WM_UNIT_INDEX" val="1_3_3"/>
  <p:tag name="KSO_WM_UNIT_USESOURCEFORMAT_APPLY" val="0"/>
</p:tagLst>
</file>

<file path=ppt/tags/tag41.xml><?xml version="1.0" encoding="utf-8"?>
<p:tagLst xmlns:p="http://schemas.openxmlformats.org/presentationml/2006/main">
  <p:tag name="KSO_WM_SLIDE_ITEM_CNT" val="3"/>
</p:tagLst>
</file>

<file path=ppt/tags/tag42.xml><?xml version="1.0" encoding="utf-8"?>
<p:tagLst xmlns:p="http://schemas.openxmlformats.org/presentationml/2006/main">
  <p:tag name="KSO_WM_TAG_VERSION" val="1.0"/>
  <p:tag name="KSO_WM_BEAUTIFY_FLAG" val="#wm#"/>
  <p:tag name="KSO_WM_TEMPLATE_CATEGORY" val="diagram"/>
  <p:tag name="KSO_WM_TEMPLATE_INDEX" val="20198945"/>
  <p:tag name="KSO_WM_DIAGRAM_GROUP_CODE" val="l1-1"/>
  <p:tag name="KSO_WM_UNIT_TYPE" val="l_h_i"/>
  <p:tag name="KSO_WM_UNIT_INDEX" val="1_1_1"/>
  <p:tag name="KSO_WM_UNIT_ID" val="diagram20198945_1*l_h_i*1_1_1"/>
  <p:tag name="KSO_WM_UNIT_LAYERLEVEL" val="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0"/>
</p:tagLst>
</file>

<file path=ppt/tags/tag43.xml><?xml version="1.0" encoding="utf-8"?>
<p:tagLst xmlns:p="http://schemas.openxmlformats.org/presentationml/2006/main">
  <p:tag name="KSO_WM_TAG_VERSION" val="1.0"/>
  <p:tag name="KSO_WM_BEAUTIFY_FLAG" val="#wm#"/>
  <p:tag name="KSO_WM_TEMPLATE_CATEGORY" val="diagram"/>
  <p:tag name="KSO_WM_TEMPLATE_INDEX" val="20198945"/>
  <p:tag name="KSO_WM_DIAGRAM_GROUP_CODE" val="l1-1"/>
  <p:tag name="KSO_WM_UNIT_TYPE" val="l_h_i"/>
  <p:tag name="KSO_WM_UNIT_INDEX" val="1_1_2"/>
  <p:tag name="KSO_WM_UNIT_ID" val="diagram20198945_1*l_h_i*1_1_2"/>
  <p:tag name="KSO_WM_UNIT_LAYERLEVEL" val="1_1_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0"/>
</p:tagLst>
</file>

<file path=ppt/tags/tag44.xml><?xml version="1.0" encoding="utf-8"?>
<p:tagLst xmlns:p="http://schemas.openxmlformats.org/presentationml/2006/main">
  <p:tag name="KSO_WM_TAG_VERSION" val="1.0"/>
  <p:tag name="KSO_WM_BEAUTIFY_FLAG" val="#wm#"/>
  <p:tag name="KSO_WM_TEMPLATE_CATEGORY" val="diagram"/>
  <p:tag name="KSO_WM_TEMPLATE_INDEX" val="20198945"/>
  <p:tag name="KSO_WM_DIAGRAM_GROUP_CODE" val="l1-1"/>
  <p:tag name="KSO_WM_UNIT_TYPE" val="l_h_i"/>
  <p:tag name="KSO_WM_UNIT_INDEX" val="1_1_3"/>
  <p:tag name="KSO_WM_UNIT_ID" val="diagram20198945_1*l_h_i*1_1_3"/>
  <p:tag name="KSO_WM_UNIT_LAYERLEVEL" val="1_1_1"/>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TAG_VERSION" val="1.0"/>
  <p:tag name="KSO_WM_BEAUTIFY_FLAG" val="#wm#"/>
  <p:tag name="KSO_WM_TEMPLATE_CATEGORY" val="diagram"/>
  <p:tag name="KSO_WM_TEMPLATE_INDEX" val="20198945"/>
  <p:tag name="KSO_WM_UNIT_TYPE" val="l_h_f"/>
  <p:tag name="KSO_WM_UNIT_INDEX" val="1_1_1"/>
  <p:tag name="KSO_WM_UNIT_ID" val="diagram20198945_1*l_h_f*1_1_1"/>
  <p:tag name="KSO_WM_UNIT_LAYERLEVEL" val="1_1_1"/>
  <p:tag name="KSO_WM_UNIT_VALUE" val="48"/>
  <p:tag name="KSO_WM_UNIT_HIGHLIGHT" val="0"/>
  <p:tag name="KSO_WM_UNIT_COMPATIBLE" val="0"/>
  <p:tag name="KSO_WM_DIAGRAM_GROUP_CODE" val="l1-1"/>
  <p:tag name="KSO_WM_UNIT_PRESET_TEXT" val="Lorem ipsum dolor sit amet, consectetur adipisicing elit."/>
  <p:tag name="KSO_WM_UNIT_NOCLEAR" val="0"/>
  <p:tag name="KSO_WM_UNIT_DIAGRAM_ISNUMVISUAL" val="0"/>
  <p:tag name="KSO_WM_UNIT_DIAGRAM_ISREFERUNIT" val="0"/>
  <p:tag name="KSO_WM_UNIT_TEXT_FILL_FORE_SCHEMECOLOR_INDEX" val="13"/>
  <p:tag name="KSO_WM_UNIT_TEXT_FILL_TYPE" val="1"/>
  <p:tag name="KSO_WM_UNIT_USESOURCEFORMAT_APPLY" val="0"/>
</p:tagLst>
</file>

<file path=ppt/tags/tag46.xml><?xml version="1.0" encoding="utf-8"?>
<p:tagLst xmlns:p="http://schemas.openxmlformats.org/presentationml/2006/main">
  <p:tag name="KSO_WM_SLIDE_ITEM_CNT"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08_1*l_h_i*1_1_1"/>
  <p:tag name="KSO_WM_TEMPLATE_CATEGORY" val="diagram"/>
  <p:tag name="KSO_WM_TEMPLATE_INDEX" val="20196508"/>
  <p:tag name="KSO_WM_UNIT_LAYERLEVEL" val="1_1_1"/>
  <p:tag name="KSO_WM_TAG_VERSION" val="1.0"/>
  <p:tag name="KSO_WM_BEAUTIFY_FLAG" val="#wm#"/>
  <p:tag name="KSO_WM_UNIT_COLOR_SCHEME_SHAPE_ID" val="54"/>
  <p:tag name="KSO_WM_UNIT_COLOR_SCHEME_PARENT_PAGE" val="0_1"/>
  <p:tag name="KSO_WM_UNIT_FOIL_COLOR" val="1"/>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0"/>
</p:tagLst>
</file>

<file path=ppt/tags/tag48.xml><?xml version="1.0" encoding="utf-8"?>
<p:tagLst xmlns:p="http://schemas.openxmlformats.org/presentationml/2006/main">
  <p:tag name="KSO_WM_UNIT_TEXT_PART_ID_V2" val="d-2-1"/>
  <p:tag name="KSO_WM_UNIT_PRESET_TEXT" val="点击此处添加正文，文字是您思想的提炼，为了最终呈现发布的良好效果，请言简意赅的阐述您的观点，并根据需要酌情增减文字。"/>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6508_1*l_h_f*1_1_1"/>
  <p:tag name="KSO_WM_TEMPLATE_CATEGORY" val="diagram"/>
  <p:tag name="KSO_WM_TEMPLATE_INDEX" val="20196508"/>
  <p:tag name="KSO_WM_UNIT_LAYERLEVEL" val="1_1_1"/>
  <p:tag name="KSO_WM_TAG_VERSION" val="1.0"/>
  <p:tag name="KSO_WM_BEAUTIFY_FLAG" val="#wm#"/>
  <p:tag name="KSO_WM_UNIT_COLOR_SCHEME_SHAPE_ID" val="5"/>
  <p:tag name="KSO_WM_UNIT_COLOR_SCHEME_PARENT_PAGE" val="0_1"/>
  <p:tag name="KSO_WM_UNIT_DIAGRAM_MODELTYPE" val="stripeEnum"/>
  <p:tag name="KSO_WM_UNIT_TEXT_FILL_FORE_SCHEMECOLOR_INDEX" val="13"/>
  <p:tag name="KSO_WM_UNIT_TEXT_FILL_TYPE" val="1"/>
  <p:tag name="KSO_WM_UNIT_USESOURCEFORMAT_APPLY" val="0"/>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08_1*l_h_i*1_1_2"/>
  <p:tag name="KSO_WM_TEMPLATE_CATEGORY" val="diagram"/>
  <p:tag name="KSO_WM_TEMPLATE_INDEX" val="20196508"/>
  <p:tag name="KSO_WM_UNIT_LAYERLEVEL" val="1_1_1"/>
  <p:tag name="KSO_WM_TAG_VERSION" val="1.0"/>
  <p:tag name="KSO_WM_BEAUTIFY_FLAG" val="#wm#"/>
  <p:tag name="KSO_WM_UNIT_COLOR_SCHEME_SHAPE_ID" val="47"/>
  <p:tag name="KSO_WM_UNIT_COLOR_SCHEME_PARENT_PAGE" val="0_1"/>
  <p:tag name="KSO_WM_UNIT_DIAGRAM_MODELTYPE" val="stripeEnum"/>
  <p:tag name="KSO_WM_UNIT_SUBTYPE" val="d"/>
  <p:tag name="KSO_WM_UNIT_TEXT_FILL_FORE_SCHEMECOLOR_INDEX" val="14"/>
  <p:tag name="KSO_WM_UNIT_TEXT_FILL_TYPE" val="1"/>
  <p:tag name="KSO_WM_UNIT_TEXT_FORE_SCHEMECOLOR_INDEX" val="13"/>
  <p:tag name="KSO_WM_UNIT_TEXT_LINE_FILL_TYPE" val="2"/>
  <p:tag name="KSO_WM_UNIT_USESOURCEFORMAT_APPLY" val="0"/>
</p:tagLst>
</file>

<file path=ppt/tags/tag5.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2"/>
  <p:tag name="KSO_WM_UNIT_ID" val="259*n_i*1_2"/>
  <p:tag name="KSO_WM_UNIT_CLEAR" val="1"/>
  <p:tag name="KSO_WM_UNIT_LAYERLEVEL" val="1_1"/>
  <p:tag name="KSO_WM_BEAUTIFY_FLAG" val="#wm#"/>
  <p:tag name="KSO_WM_DIAGRAM_GROUP_CODE" val="n1-1"/>
  <p:tag name="KSO_WM_UNIT_LINE_FORE_SCHEMECOLOR_INDEX" val="14"/>
  <p:tag name="KSO_WM_UNIT_LINE_FILL_TYPE" val="2"/>
  <p:tag name="KSO_WM_UNIT_USESOURCEFORMAT_APPLY"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08_1*l_h_i*1_2_1"/>
  <p:tag name="KSO_WM_TEMPLATE_CATEGORY" val="diagram"/>
  <p:tag name="KSO_WM_TEMPLATE_INDEX" val="20196508"/>
  <p:tag name="KSO_WM_UNIT_LAYERLEVEL" val="1_1_1"/>
  <p:tag name="KSO_WM_TAG_VERSION" val="1.0"/>
  <p:tag name="KSO_WM_BEAUTIFY_FLAG" val="#wm#"/>
  <p:tag name="KSO_WM_UNIT_COLOR_SCHEME_SHAPE_ID" val="17"/>
  <p:tag name="KSO_WM_UNIT_COLOR_SCHEME_PARENT_PAGE" val="0_1"/>
  <p:tag name="KSO_WM_UNIT_FOIL_COLOR" val="1"/>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0"/>
</p:tagLst>
</file>

<file path=ppt/tags/tag51.xml><?xml version="1.0" encoding="utf-8"?>
<p:tagLst xmlns:p="http://schemas.openxmlformats.org/presentationml/2006/main">
  <p:tag name="KSO_WM_UNIT_TEXT_PART_ID_V2" val="d-2-1"/>
  <p:tag name="KSO_WM_UNIT_PRESET_TEXT" val="点击此处添加正文，文字是您思想的提炼，为了最终呈现发布的良好效果，请言简意赅的阐述您的观点，并根据需要酌情增减文字。"/>
  <p:tag name="KSO_WM_UNIT_NOCLEAR" val="0"/>
  <p:tag name="KSO_WM_UNIT_VALUE" val="7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6508_1*l_h_f*1_2_1"/>
  <p:tag name="KSO_WM_TEMPLATE_CATEGORY" val="diagram"/>
  <p:tag name="KSO_WM_TEMPLATE_INDEX" val="20196508"/>
  <p:tag name="KSO_WM_UNIT_LAYERLEVEL" val="1_1_1"/>
  <p:tag name="KSO_WM_TAG_VERSION" val="1.0"/>
  <p:tag name="KSO_WM_BEAUTIFY_FLAG" val="#wm#"/>
  <p:tag name="KSO_WM_UNIT_COLOR_SCHEME_SHAPE_ID" val="6"/>
  <p:tag name="KSO_WM_UNIT_COLOR_SCHEME_PARENT_PAGE" val="0_1"/>
  <p:tag name="KSO_WM_UNIT_DIAGRAM_MODELTYPE" val="stripeEnum"/>
  <p:tag name="KSO_WM_UNIT_TEXT_FILL_FORE_SCHEMECOLOR_INDEX" val="13"/>
  <p:tag name="KSO_WM_UNIT_TEXT_FILL_TYPE" val="1"/>
  <p:tag name="KSO_WM_UNIT_USESOURCEFORMAT_APPLY" val="0"/>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08_1*l_h_i*1_2_2"/>
  <p:tag name="KSO_WM_TEMPLATE_CATEGORY" val="diagram"/>
  <p:tag name="KSO_WM_TEMPLATE_INDEX" val="20196508"/>
  <p:tag name="KSO_WM_UNIT_LAYERLEVEL" val="1_1_1"/>
  <p:tag name="KSO_WM_TAG_VERSION" val="1.0"/>
  <p:tag name="KSO_WM_BEAUTIFY_FLAG" val="#wm#"/>
  <p:tag name="KSO_WM_UNIT_COLOR_SCHEME_SHAPE_ID" val="49"/>
  <p:tag name="KSO_WM_UNIT_COLOR_SCHEME_PARENT_PAGE" val="0_1"/>
  <p:tag name="KSO_WM_UNIT_DIAGRAM_MODELTYPE" val="stripeEnum"/>
  <p:tag name="KSO_WM_UNIT_SUBTYPE" val="d"/>
  <p:tag name="KSO_WM_UNIT_TEXT_FILL_FORE_SCHEMECOLOR_INDEX" val="14"/>
  <p:tag name="KSO_WM_UNIT_TEXT_FILL_TYPE" val="1"/>
  <p:tag name="KSO_WM_UNIT_TEXT_FORE_SCHEMECOLOR_INDEX" val="13"/>
  <p:tag name="KSO_WM_UNIT_TEXT_LINE_FILL_TYPE" val="2"/>
  <p:tag name="KSO_WM_UNIT_USESOURCEFORMAT_APPLY" val="0"/>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08_1*l_h_i*1_2_3"/>
  <p:tag name="KSO_WM_TEMPLATE_CATEGORY" val="diagram"/>
  <p:tag name="KSO_WM_TEMPLATE_INDEX" val="20196508"/>
  <p:tag name="KSO_WM_UNIT_LAYERLEVEL" val="1_1_1"/>
  <p:tag name="KSO_WM_TAG_VERSION" val="1.0"/>
  <p:tag name="KSO_WM_BEAUTIFY_FLAG" val="#wm#"/>
  <p:tag name="KSO_WM_UNIT_COLOR_SCHEME_SHAPE_ID" val="10"/>
  <p:tag name="KSO_WM_UNIT_COLOR_SCHEME_PARENT_PAGE" val="0_1"/>
  <p:tag name="KSO_WM_UNIT_DECOLORIZATION" val="1"/>
  <p:tag name="KSO_WM_UNIT_DIAGRAM_MODELTYPE" val="stripeEnum"/>
  <p:tag name="KSO_WM_UNIT_LINE_FORE_SCHEMECOLOR_INDEX" val="14"/>
  <p:tag name="KSO_WM_UNIT_LINE_FILL_TYPE" val="2"/>
  <p:tag name="KSO_WM_UNIT_USESOURCEFORMAT_APPLY" val="0"/>
</p:tagLst>
</file>

<file path=ppt/tags/tag54.xml><?xml version="1.0" encoding="utf-8"?>
<p:tagLst xmlns:p="http://schemas.openxmlformats.org/presentationml/2006/main">
  <p:tag name="KSO_WM_SLIDE_ITEM_CN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85_1*i*1"/>
  <p:tag name="KSO_WM_TEMPLATE_CATEGORY" val="diagram"/>
  <p:tag name="KSO_WM_TEMPLATE_INDEX" val="20191285"/>
  <p:tag name="KSO_WM_UNIT_LAYERLEVEL" val="1"/>
  <p:tag name="KSO_WM_TAG_VERSION" val="1.0"/>
  <p:tag name="KSO_WM_BEAUTIFY_FLAG" val="#wm#"/>
  <p:tag name="KSO_WM_UNIT_COLOR_SCHEME_SHAPE_ID" val="23"/>
  <p:tag name="KSO_WM_UNIT_COLOR_SCHEME_PARENT_PAGE" val="0_1"/>
  <p:tag name="KSO_WM_UNIT_FOIL_COLOR" val="1"/>
</p:tagLst>
</file>

<file path=ppt/tags/tag56.xml><?xml version="1.0" encoding="utf-8"?>
<p:tagLst xmlns:p="http://schemas.openxmlformats.org/presentationml/2006/main">
  <p:tag name="KSO_WM_UNIT_VALUE" val="1348*2695"/>
  <p:tag name="KSO_WM_UNIT_HIGHLIGHT" val="0"/>
  <p:tag name="KSO_WM_UNIT_COMPATIBLE" val="0"/>
  <p:tag name="KSO_WM_UNIT_DIAGRAM_ISNUMVISUAL" val="0"/>
  <p:tag name="KSO_WM_UNIT_DIAGRAM_ISREFERUNIT" val="0"/>
  <p:tag name="KSO_WM_UNIT_TYPE" val="d"/>
  <p:tag name="KSO_WM_UNIT_INDEX" val="1"/>
  <p:tag name="KSO_WM_UNIT_ID" val="diagram20191285_1*d*1"/>
  <p:tag name="KSO_WM_TEMPLATE_CATEGORY" val="diagram"/>
  <p:tag name="KSO_WM_TEMPLATE_INDEX" val="20191285"/>
  <p:tag name="KSO_WM_UNIT_LAYERLEVEL" val="1"/>
  <p:tag name="KSO_WM_TAG_VERSION" val="1.0"/>
  <p:tag name="KSO_WM_BEAUTIFY_FLAG" val="#wm#"/>
  <p:tag name="KSO_WM_UNIT_COLOR_SCHEME_SHAPE_ID" val="12"/>
  <p:tag name="KSO_WM_UNIT_COLOR_SCHEME_PARENT_PAGE" val="0_1"/>
</p:tagLst>
</file>

<file path=ppt/tags/tag57.xml><?xml version="1.0" encoding="utf-8"?>
<p:tagLst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2"/>
  <p:tag name="KSO_WM_UNIT_ID" val="diagram20191285_1*a*2"/>
  <p:tag name="KSO_WM_TEMPLATE_CATEGORY" val="diagram"/>
  <p:tag name="KSO_WM_TEMPLATE_INDEX" val="20191285"/>
  <p:tag name="KSO_WM_UNIT_LAYERLEVEL" val="1"/>
  <p:tag name="KSO_WM_TAG_VERSION" val="1.0"/>
  <p:tag name="KSO_WM_BEAUTIFY_FLAG" val="#wm#"/>
  <p:tag name="KSO_WM_UNIT_COLOR_SCHEME_SHAPE_ID" val="4"/>
  <p:tag name="KSO_WM_UNIT_COLOR_SCHEME_PARENT_PAGE" val="0_1"/>
</p:tagLst>
</file>

<file path=ppt/tags/tag58.xml><?xml version="1.0" encoding="utf-8"?>
<p:tagLst xmlns:p="http://schemas.openxmlformats.org/presentationml/2006/main">
  <p:tag name="KSO_WM_BEAUTIFY_FLAG" val="#wm#"/>
  <p:tag name="KSO_WM_TEMPLATE_CATEGORY" val="diagram"/>
  <p:tag name="KSO_WM_TEMPLATE_INDEX" val="20191285"/>
  <p:tag name="KSO_WM_SLIDE_ID" val="diagram20191285_1"/>
  <p:tag name="KSO_WM_SLIDE_ITEM_CNT" val="0"/>
  <p:tag name="KSO_WM_SLIDE_INDEX" val="1"/>
  <p:tag name="KSO_WM_TAG_VERSION" val="1.0"/>
  <p:tag name="KSO_WM_SLIDE_TYPE" val="text"/>
  <p:tag name="KSO_WM_SLIDE_SUBTYPE" val="picTxt"/>
  <p:tag name="KSO_WM_SLIDE_SIZE" val="960*460"/>
  <p:tag name="KSO_WM_SLIDE_POSITION" val="0*39"/>
  <p:tag name="KSO_WM_SLIDE_LAYOUT" val="a_d"/>
  <p:tag name="KSO_WM_SLIDE_LAYOUT_CNT" val="1_1"/>
  <p:tag name="KSO_WM_SLIDE_COLORSCHEME_VERSION" val="3.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85_1*i*1"/>
  <p:tag name="KSO_WM_TEMPLATE_CATEGORY" val="diagram"/>
  <p:tag name="KSO_WM_TEMPLATE_INDEX" val="20191285"/>
  <p:tag name="KSO_WM_UNIT_LAYERLEVEL" val="1"/>
  <p:tag name="KSO_WM_TAG_VERSION" val="1.0"/>
  <p:tag name="KSO_WM_BEAUTIFY_FLAG" val="#wm#"/>
  <p:tag name="KSO_WM_UNIT_COLOR_SCHEME_SHAPE_ID" val="23"/>
  <p:tag name="KSO_WM_UNIT_COLOR_SCHEME_PARENT_PAGE" val="0_1"/>
  <p:tag name="KSO_WM_UNIT_FOIL_COLOR" val="1"/>
</p:tagLst>
</file>

<file path=ppt/tags/tag6.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3"/>
  <p:tag name="KSO_WM_UNIT_ID" val="259*n_i*1_3"/>
  <p:tag name="KSO_WM_UNIT_CLEAR" val="1"/>
  <p:tag name="KSO_WM_UNIT_LAYERLEVEL" val="1_1"/>
  <p:tag name="KSO_WM_BEAUTIFY_FLAG" val="#wm#"/>
  <p:tag name="KSO_WM_DIAGRAM_GROUP_CODE" val="n1-1"/>
  <p:tag name="KSO_WM_UNIT_LINE_FORE_SCHEMECOLOR_INDEX" val="14"/>
  <p:tag name="KSO_WM_UNIT_LINE_FILL_TYPE" val="2"/>
  <p:tag name="KSO_WM_UNIT_USESOURCEFORMAT_APPLY" val="1"/>
</p:tagLst>
</file>

<file path=ppt/tags/tag60.xml><?xml version="1.0" encoding="utf-8"?>
<p:tagLst xmlns:p="http://schemas.openxmlformats.org/presentationml/2006/main">
  <p:tag name="KSO_WM_UNIT_VALUE" val="1348*2695"/>
  <p:tag name="KSO_WM_UNIT_HIGHLIGHT" val="0"/>
  <p:tag name="KSO_WM_UNIT_COMPATIBLE" val="0"/>
  <p:tag name="KSO_WM_UNIT_DIAGRAM_ISNUMVISUAL" val="0"/>
  <p:tag name="KSO_WM_UNIT_DIAGRAM_ISREFERUNIT" val="0"/>
  <p:tag name="KSO_WM_UNIT_TYPE" val="d"/>
  <p:tag name="KSO_WM_UNIT_INDEX" val="1"/>
  <p:tag name="KSO_WM_UNIT_ID" val="diagram20191285_1*d*1"/>
  <p:tag name="KSO_WM_TEMPLATE_CATEGORY" val="diagram"/>
  <p:tag name="KSO_WM_TEMPLATE_INDEX" val="20191285"/>
  <p:tag name="KSO_WM_UNIT_LAYERLEVEL" val="1"/>
  <p:tag name="KSO_WM_TAG_VERSION" val="1.0"/>
  <p:tag name="KSO_WM_BEAUTIFY_FLAG" val="#wm#"/>
  <p:tag name="KSO_WM_UNIT_COLOR_SCHEME_SHAPE_ID" val="12"/>
  <p:tag name="KSO_WM_UNIT_COLOR_SCHEME_PARENT_PAGE" val="0_1"/>
</p:tagLst>
</file>

<file path=ppt/tags/tag61.xml><?xml version="1.0" encoding="utf-8"?>
<p:tagLst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2"/>
  <p:tag name="KSO_WM_UNIT_ID" val="diagram20191285_1*a*2"/>
  <p:tag name="KSO_WM_TEMPLATE_CATEGORY" val="diagram"/>
  <p:tag name="KSO_WM_TEMPLATE_INDEX" val="20191285"/>
  <p:tag name="KSO_WM_UNIT_LAYERLEVEL" val="1"/>
  <p:tag name="KSO_WM_TAG_VERSION" val="1.0"/>
  <p:tag name="KSO_WM_BEAUTIFY_FLAG" val="#wm#"/>
  <p:tag name="KSO_WM_UNIT_COLOR_SCHEME_SHAPE_ID" val="4"/>
  <p:tag name="KSO_WM_UNIT_COLOR_SCHEME_PARENT_PAGE" val="0_1"/>
</p:tagLst>
</file>

<file path=ppt/tags/tag62.xml><?xml version="1.0" encoding="utf-8"?>
<p:tagLst xmlns:p="http://schemas.openxmlformats.org/presentationml/2006/main">
  <p:tag name="KSO_WM_BEAUTIFY_FLAG" val="#wm#"/>
  <p:tag name="KSO_WM_TEMPLATE_CATEGORY" val="diagram"/>
  <p:tag name="KSO_WM_TEMPLATE_INDEX" val="20191285"/>
  <p:tag name="KSO_WM_SLIDE_ID" val="diagram20191285_1"/>
  <p:tag name="KSO_WM_SLIDE_ITEM_CNT" val="0"/>
  <p:tag name="KSO_WM_SLIDE_INDEX" val="1"/>
  <p:tag name="KSO_WM_TAG_VERSION" val="1.0"/>
  <p:tag name="KSO_WM_SLIDE_TYPE" val="text"/>
  <p:tag name="KSO_WM_SLIDE_SUBTYPE" val="picTxt"/>
  <p:tag name="KSO_WM_SLIDE_SIZE" val="960*460"/>
  <p:tag name="KSO_WM_SLIDE_POSITION" val="0*39"/>
  <p:tag name="KSO_WM_SLIDE_LAYOUT" val="a_d"/>
  <p:tag name="KSO_WM_SLIDE_LAYOUT_CNT" val="1_1"/>
  <p:tag name="KSO_WM_SLIDE_COLORSCHEME_VERSION" val="3.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85_1*i*1"/>
  <p:tag name="KSO_WM_TEMPLATE_CATEGORY" val="diagram"/>
  <p:tag name="KSO_WM_TEMPLATE_INDEX" val="20191285"/>
  <p:tag name="KSO_WM_UNIT_LAYERLEVEL" val="1"/>
  <p:tag name="KSO_WM_TAG_VERSION" val="1.0"/>
  <p:tag name="KSO_WM_BEAUTIFY_FLAG" val="#wm#"/>
  <p:tag name="KSO_WM_UNIT_COLOR_SCHEME_SHAPE_ID" val="23"/>
  <p:tag name="KSO_WM_UNIT_COLOR_SCHEME_PARENT_PAGE" val="0_1"/>
  <p:tag name="KSO_WM_UNIT_FOIL_COLOR" val="1"/>
</p:tagLst>
</file>

<file path=ppt/tags/tag64.xml><?xml version="1.0" encoding="utf-8"?>
<p:tagLst xmlns:p="http://schemas.openxmlformats.org/presentationml/2006/main">
  <p:tag name="KSO_WM_UNIT_VALUE" val="1348*2695"/>
  <p:tag name="KSO_WM_UNIT_HIGHLIGHT" val="0"/>
  <p:tag name="KSO_WM_UNIT_COMPATIBLE" val="0"/>
  <p:tag name="KSO_WM_UNIT_DIAGRAM_ISNUMVISUAL" val="0"/>
  <p:tag name="KSO_WM_UNIT_DIAGRAM_ISREFERUNIT" val="0"/>
  <p:tag name="KSO_WM_UNIT_TYPE" val="d"/>
  <p:tag name="KSO_WM_UNIT_INDEX" val="1"/>
  <p:tag name="KSO_WM_UNIT_ID" val="diagram20191285_1*d*1"/>
  <p:tag name="KSO_WM_TEMPLATE_CATEGORY" val="diagram"/>
  <p:tag name="KSO_WM_TEMPLATE_INDEX" val="20191285"/>
  <p:tag name="KSO_WM_UNIT_LAYERLEVEL" val="1"/>
  <p:tag name="KSO_WM_TAG_VERSION" val="1.0"/>
  <p:tag name="KSO_WM_BEAUTIFY_FLAG" val="#wm#"/>
  <p:tag name="KSO_WM_UNIT_COLOR_SCHEME_SHAPE_ID" val="12"/>
  <p:tag name="KSO_WM_UNIT_COLOR_SCHEME_PARENT_PAGE" val="0_1"/>
</p:tagLst>
</file>

<file path=ppt/tags/tag65.xml><?xml version="1.0" encoding="utf-8"?>
<p:tagLst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2"/>
  <p:tag name="KSO_WM_UNIT_ID" val="diagram20191285_1*a*2"/>
  <p:tag name="KSO_WM_TEMPLATE_CATEGORY" val="diagram"/>
  <p:tag name="KSO_WM_TEMPLATE_INDEX" val="20191285"/>
  <p:tag name="KSO_WM_UNIT_LAYERLEVEL" val="1"/>
  <p:tag name="KSO_WM_TAG_VERSION" val="1.0"/>
  <p:tag name="KSO_WM_BEAUTIFY_FLAG" val="#wm#"/>
  <p:tag name="KSO_WM_UNIT_COLOR_SCHEME_SHAPE_ID" val="4"/>
  <p:tag name="KSO_WM_UNIT_COLOR_SCHEME_PARENT_PAGE" val="0_1"/>
</p:tagLst>
</file>

<file path=ppt/tags/tag66.xml><?xml version="1.0" encoding="utf-8"?>
<p:tagLst xmlns:p="http://schemas.openxmlformats.org/presentationml/2006/main">
  <p:tag name="KSO_WM_BEAUTIFY_FLAG" val="#wm#"/>
  <p:tag name="KSO_WM_TEMPLATE_CATEGORY" val="diagram"/>
  <p:tag name="KSO_WM_TEMPLATE_INDEX" val="20191285"/>
  <p:tag name="KSO_WM_SLIDE_ID" val="diagram20191285_1"/>
  <p:tag name="KSO_WM_SLIDE_ITEM_CNT" val="0"/>
  <p:tag name="KSO_WM_SLIDE_INDEX" val="1"/>
  <p:tag name="KSO_WM_TAG_VERSION" val="1.0"/>
  <p:tag name="KSO_WM_SLIDE_TYPE" val="text"/>
  <p:tag name="KSO_WM_SLIDE_SUBTYPE" val="picTxt"/>
  <p:tag name="KSO_WM_SLIDE_SIZE" val="960*460"/>
  <p:tag name="KSO_WM_SLIDE_POSITION" val="0*39"/>
  <p:tag name="KSO_WM_SLIDE_LAYOUT" val="a_d"/>
  <p:tag name="KSO_WM_SLIDE_LAYOUT_CNT" val="1_1"/>
  <p:tag name="KSO_WM_SLIDE_COLORSCHEME_VERSION" val="3.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85_1*i*1"/>
  <p:tag name="KSO_WM_TEMPLATE_CATEGORY" val="diagram"/>
  <p:tag name="KSO_WM_TEMPLATE_INDEX" val="20191285"/>
  <p:tag name="KSO_WM_UNIT_LAYERLEVEL" val="1"/>
  <p:tag name="KSO_WM_TAG_VERSION" val="1.0"/>
  <p:tag name="KSO_WM_BEAUTIFY_FLAG" val="#wm#"/>
  <p:tag name="KSO_WM_UNIT_COLOR_SCHEME_SHAPE_ID" val="23"/>
  <p:tag name="KSO_WM_UNIT_COLOR_SCHEME_PARENT_PAGE" val="0_1"/>
  <p:tag name="KSO_WM_UNIT_FOIL_COLOR" val="1"/>
</p:tagLst>
</file>

<file path=ppt/tags/tag68.xml><?xml version="1.0" encoding="utf-8"?>
<p:tagLst xmlns:p="http://schemas.openxmlformats.org/presentationml/2006/main">
  <p:tag name="KSO_WM_UNIT_VALUE" val="1348*2695"/>
  <p:tag name="KSO_WM_UNIT_HIGHLIGHT" val="0"/>
  <p:tag name="KSO_WM_UNIT_COMPATIBLE" val="0"/>
  <p:tag name="KSO_WM_UNIT_DIAGRAM_ISNUMVISUAL" val="0"/>
  <p:tag name="KSO_WM_UNIT_DIAGRAM_ISREFERUNIT" val="0"/>
  <p:tag name="KSO_WM_UNIT_TYPE" val="d"/>
  <p:tag name="KSO_WM_UNIT_INDEX" val="1"/>
  <p:tag name="KSO_WM_UNIT_ID" val="diagram20191285_1*d*1"/>
  <p:tag name="KSO_WM_TEMPLATE_CATEGORY" val="diagram"/>
  <p:tag name="KSO_WM_TEMPLATE_INDEX" val="20191285"/>
  <p:tag name="KSO_WM_UNIT_LAYERLEVEL" val="1"/>
  <p:tag name="KSO_WM_TAG_VERSION" val="1.0"/>
  <p:tag name="KSO_WM_BEAUTIFY_FLAG" val="#wm#"/>
  <p:tag name="KSO_WM_UNIT_COLOR_SCHEME_SHAPE_ID" val="12"/>
  <p:tag name="KSO_WM_UNIT_COLOR_SCHEME_PARENT_PAGE" val="0_1"/>
</p:tagLst>
</file>

<file path=ppt/tags/tag69.xml><?xml version="1.0" encoding="utf-8"?>
<p:tagLst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2"/>
  <p:tag name="KSO_WM_UNIT_ID" val="diagram20191285_1*a*2"/>
  <p:tag name="KSO_WM_TEMPLATE_CATEGORY" val="diagram"/>
  <p:tag name="KSO_WM_TEMPLATE_INDEX" val="20191285"/>
  <p:tag name="KSO_WM_UNIT_LAYERLEVEL" val="1"/>
  <p:tag name="KSO_WM_TAG_VERSION" val="1.0"/>
  <p:tag name="KSO_WM_BEAUTIFY_FLAG" val="#wm#"/>
  <p:tag name="KSO_WM_UNIT_COLOR_SCHEME_SHAPE_ID" val="4"/>
  <p:tag name="KSO_WM_UNIT_COLOR_SCHEME_PARENT_PAGE" val="0_1"/>
</p:tagLst>
</file>

<file path=ppt/tags/tag7.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4"/>
  <p:tag name="KSO_WM_UNIT_ID" val="259*n_i*1_4"/>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2"/>
  <p:tag name="KSO_WM_UNIT_TEXT_FILL_TYPE" val="1"/>
  <p:tag name="KSO_WM_UNIT_USESOURCEFORMAT_APPLY" val="1"/>
</p:tagLst>
</file>

<file path=ppt/tags/tag70.xml><?xml version="1.0" encoding="utf-8"?>
<p:tagLst xmlns:p="http://schemas.openxmlformats.org/presentationml/2006/main">
  <p:tag name="KSO_WM_BEAUTIFY_FLAG" val="#wm#"/>
  <p:tag name="KSO_WM_TEMPLATE_CATEGORY" val="diagram"/>
  <p:tag name="KSO_WM_TEMPLATE_INDEX" val="20191285"/>
  <p:tag name="KSO_WM_SLIDE_ID" val="diagram20191285_1"/>
  <p:tag name="KSO_WM_SLIDE_ITEM_CNT" val="0"/>
  <p:tag name="KSO_WM_SLIDE_INDEX" val="1"/>
  <p:tag name="KSO_WM_TAG_VERSION" val="1.0"/>
  <p:tag name="KSO_WM_SLIDE_TYPE" val="text"/>
  <p:tag name="KSO_WM_SLIDE_SUBTYPE" val="picTxt"/>
  <p:tag name="KSO_WM_SLIDE_SIZE" val="960*460"/>
  <p:tag name="KSO_WM_SLIDE_POSITION" val="0*39"/>
  <p:tag name="KSO_WM_SLIDE_LAYOUT" val="a_d"/>
  <p:tag name="KSO_WM_SLIDE_LAYOUT_CNT" val="1_1"/>
  <p:tag name="KSO_WM_SLIDE_COLORSCHEME_VERSION" val="3.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85_1*i*1"/>
  <p:tag name="KSO_WM_TEMPLATE_CATEGORY" val="diagram"/>
  <p:tag name="KSO_WM_TEMPLATE_INDEX" val="20191285"/>
  <p:tag name="KSO_WM_UNIT_LAYERLEVEL" val="1"/>
  <p:tag name="KSO_WM_TAG_VERSION" val="1.0"/>
  <p:tag name="KSO_WM_BEAUTIFY_FLAG" val="#wm#"/>
  <p:tag name="KSO_WM_UNIT_COLOR_SCHEME_SHAPE_ID" val="23"/>
  <p:tag name="KSO_WM_UNIT_COLOR_SCHEME_PARENT_PAGE" val="0_1"/>
  <p:tag name="KSO_WM_UNIT_FOIL_COLOR" val="1"/>
</p:tagLst>
</file>

<file path=ppt/tags/tag72.xml><?xml version="1.0" encoding="utf-8"?>
<p:tagLst xmlns:p="http://schemas.openxmlformats.org/presentationml/2006/main">
  <p:tag name="KSO_WM_UNIT_VALUE" val="1348*2695"/>
  <p:tag name="KSO_WM_UNIT_HIGHLIGHT" val="0"/>
  <p:tag name="KSO_WM_UNIT_COMPATIBLE" val="0"/>
  <p:tag name="KSO_WM_UNIT_DIAGRAM_ISNUMVISUAL" val="0"/>
  <p:tag name="KSO_WM_UNIT_DIAGRAM_ISREFERUNIT" val="0"/>
  <p:tag name="KSO_WM_UNIT_TYPE" val="d"/>
  <p:tag name="KSO_WM_UNIT_INDEX" val="1"/>
  <p:tag name="KSO_WM_UNIT_ID" val="diagram20191285_1*d*1"/>
  <p:tag name="KSO_WM_TEMPLATE_CATEGORY" val="diagram"/>
  <p:tag name="KSO_WM_TEMPLATE_INDEX" val="20191285"/>
  <p:tag name="KSO_WM_UNIT_LAYERLEVEL" val="1"/>
  <p:tag name="KSO_WM_TAG_VERSION" val="1.0"/>
  <p:tag name="KSO_WM_BEAUTIFY_FLAG" val="#wm#"/>
  <p:tag name="KSO_WM_UNIT_COLOR_SCHEME_SHAPE_ID" val="12"/>
  <p:tag name="KSO_WM_UNIT_COLOR_SCHEME_PARENT_PAGE" val="0_1"/>
</p:tagLst>
</file>

<file path=ppt/tags/tag73.xml><?xml version="1.0" encoding="utf-8"?>
<p:tagLst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2"/>
  <p:tag name="KSO_WM_UNIT_ID" val="diagram20191285_1*a*2"/>
  <p:tag name="KSO_WM_TEMPLATE_CATEGORY" val="diagram"/>
  <p:tag name="KSO_WM_TEMPLATE_INDEX" val="20191285"/>
  <p:tag name="KSO_WM_UNIT_LAYERLEVEL" val="1"/>
  <p:tag name="KSO_WM_TAG_VERSION" val="1.0"/>
  <p:tag name="KSO_WM_BEAUTIFY_FLAG" val="#wm#"/>
  <p:tag name="KSO_WM_UNIT_COLOR_SCHEME_SHAPE_ID" val="4"/>
  <p:tag name="KSO_WM_UNIT_COLOR_SCHEME_PARENT_PAGE" val="0_1"/>
</p:tagLst>
</file>

<file path=ppt/tags/tag74.xml><?xml version="1.0" encoding="utf-8"?>
<p:tagLst xmlns:p="http://schemas.openxmlformats.org/presentationml/2006/main">
  <p:tag name="KSO_WM_BEAUTIFY_FLAG" val="#wm#"/>
  <p:tag name="KSO_WM_TEMPLATE_CATEGORY" val="diagram"/>
  <p:tag name="KSO_WM_TEMPLATE_INDEX" val="20191285"/>
  <p:tag name="KSO_WM_SLIDE_ID" val="diagram20191285_1"/>
  <p:tag name="KSO_WM_SLIDE_ITEM_CNT" val="0"/>
  <p:tag name="KSO_WM_SLIDE_INDEX" val="1"/>
  <p:tag name="KSO_WM_TAG_VERSION" val="1.0"/>
  <p:tag name="KSO_WM_SLIDE_TYPE" val="text"/>
  <p:tag name="KSO_WM_SLIDE_SUBTYPE" val="picTxt"/>
  <p:tag name="KSO_WM_SLIDE_SIZE" val="960*460"/>
  <p:tag name="KSO_WM_SLIDE_POSITION" val="0*39"/>
  <p:tag name="KSO_WM_SLIDE_LAYOUT" val="a_d"/>
  <p:tag name="KSO_WM_SLIDE_LAYOUT_CNT" val="1_1"/>
  <p:tag name="KSO_WM_SLIDE_COLORSCHEME_VERSION" val="3.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85_1*i*1"/>
  <p:tag name="KSO_WM_TEMPLATE_CATEGORY" val="diagram"/>
  <p:tag name="KSO_WM_TEMPLATE_INDEX" val="20191285"/>
  <p:tag name="KSO_WM_UNIT_LAYERLEVEL" val="1"/>
  <p:tag name="KSO_WM_TAG_VERSION" val="1.0"/>
  <p:tag name="KSO_WM_BEAUTIFY_FLAG" val="#wm#"/>
  <p:tag name="KSO_WM_UNIT_COLOR_SCHEME_SHAPE_ID" val="23"/>
  <p:tag name="KSO_WM_UNIT_COLOR_SCHEME_PARENT_PAGE" val="0_1"/>
  <p:tag name="KSO_WM_UNIT_FOIL_COLOR" val="1"/>
</p:tagLst>
</file>

<file path=ppt/tags/tag76.xml><?xml version="1.0" encoding="utf-8"?>
<p:tagLst xmlns:p="http://schemas.openxmlformats.org/presentationml/2006/main">
  <p:tag name="KSO_WM_UNIT_VALUE" val="1348*2695"/>
  <p:tag name="KSO_WM_UNIT_HIGHLIGHT" val="0"/>
  <p:tag name="KSO_WM_UNIT_COMPATIBLE" val="0"/>
  <p:tag name="KSO_WM_UNIT_DIAGRAM_ISNUMVISUAL" val="0"/>
  <p:tag name="KSO_WM_UNIT_DIAGRAM_ISREFERUNIT" val="0"/>
  <p:tag name="KSO_WM_UNIT_TYPE" val="d"/>
  <p:tag name="KSO_WM_UNIT_INDEX" val="1"/>
  <p:tag name="KSO_WM_UNIT_ID" val="diagram20191285_1*d*1"/>
  <p:tag name="KSO_WM_TEMPLATE_CATEGORY" val="diagram"/>
  <p:tag name="KSO_WM_TEMPLATE_INDEX" val="20191285"/>
  <p:tag name="KSO_WM_UNIT_LAYERLEVEL" val="1"/>
  <p:tag name="KSO_WM_TAG_VERSION" val="1.0"/>
  <p:tag name="KSO_WM_BEAUTIFY_FLAG" val="#wm#"/>
  <p:tag name="KSO_WM_UNIT_COLOR_SCHEME_SHAPE_ID" val="12"/>
  <p:tag name="KSO_WM_UNIT_COLOR_SCHEME_PARENT_PAGE" val="0_1"/>
</p:tagLst>
</file>

<file path=ppt/tags/tag77.xml><?xml version="1.0" encoding="utf-8"?>
<p:tagLst xmlns:p="http://schemas.openxmlformats.org/presentationml/2006/main">
  <p:tag name="KSO_WM_UNIT_ISCONTENTSTITLE" val="0"/>
  <p:tag name="KSO_WM_UNIT_PRESET_TEXT" val="单击添加大标题"/>
  <p:tag name="KSO_WM_UNIT_TEXT_PART_ID" val="3-X"/>
  <p:tag name="KSO_WM_UNIT_TEXT_PART_SIZE" val="49.2*832"/>
  <p:tag name="KSO_WM_UNIT_VALUE" val="26"/>
  <p:tag name="KSO_WM_UNIT_HIGHLIGHT" val="0"/>
  <p:tag name="KSO_WM_UNIT_COMPATIBLE" val="0"/>
  <p:tag name="KSO_WM_UNIT_DIAGRAM_ISNUMVISUAL" val="0"/>
  <p:tag name="KSO_WM_UNIT_DIAGRAM_ISREFERUNIT" val="0"/>
  <p:tag name="KSO_WM_UNIT_TYPE" val="a"/>
  <p:tag name="KSO_WM_UNIT_INDEX" val="2"/>
  <p:tag name="KSO_WM_UNIT_ID" val="diagram20191285_1*a*2"/>
  <p:tag name="KSO_WM_TEMPLATE_CATEGORY" val="diagram"/>
  <p:tag name="KSO_WM_TEMPLATE_INDEX" val="20191285"/>
  <p:tag name="KSO_WM_UNIT_LAYERLEVEL" val="1"/>
  <p:tag name="KSO_WM_TAG_VERSION" val="1.0"/>
  <p:tag name="KSO_WM_BEAUTIFY_FLAG" val="#wm#"/>
  <p:tag name="KSO_WM_UNIT_COLOR_SCHEME_SHAPE_ID" val="4"/>
  <p:tag name="KSO_WM_UNIT_COLOR_SCHEME_PARENT_PAGE" val="0_1"/>
</p:tagLst>
</file>

<file path=ppt/tags/tag78.xml><?xml version="1.0" encoding="utf-8"?>
<p:tagLst xmlns:p="http://schemas.openxmlformats.org/presentationml/2006/main">
  <p:tag name="KSO_WM_BEAUTIFY_FLAG" val="#wm#"/>
  <p:tag name="KSO_WM_TEMPLATE_CATEGORY" val="diagram"/>
  <p:tag name="KSO_WM_TEMPLATE_INDEX" val="20191285"/>
  <p:tag name="KSO_WM_SLIDE_ID" val="diagram20191285_1"/>
  <p:tag name="KSO_WM_SLIDE_ITEM_CNT" val="0"/>
  <p:tag name="KSO_WM_SLIDE_INDEX" val="1"/>
  <p:tag name="KSO_WM_TAG_VERSION" val="1.0"/>
  <p:tag name="KSO_WM_SLIDE_TYPE" val="text"/>
  <p:tag name="KSO_WM_SLIDE_SUBTYPE" val="picTxt"/>
  <p:tag name="KSO_WM_SLIDE_SIZE" val="960*460"/>
  <p:tag name="KSO_WM_SLIDE_POSITION" val="0*39"/>
  <p:tag name="KSO_WM_SLIDE_LAYOUT" val="a_d"/>
  <p:tag name="KSO_WM_SLIDE_LAYOUT_CNT" val="1_1"/>
  <p:tag name="KSO_WM_SLIDE_COLORSCHEME_VERSION" val="3.2"/>
</p:tagLst>
</file>

<file path=ppt/tags/tag79.xml><?xml version="1.0" encoding="utf-8"?>
<p:tagLst xmlns:p="http://schemas.openxmlformats.org/presentationml/2006/main">
  <p:tag name="KSO_WM_TEMPLATE_CATEGORY" val="custom"/>
  <p:tag name="KSO_WM_TEMPLATE_INDEX" val="20182783"/>
  <p:tag name="KSO_WM_UNIT_TYPE" val="a"/>
  <p:tag name="KSO_WM_UNIT_INDEX" val="1"/>
  <p:tag name="KSO_WM_UNIT_ID" val="custom20182783_21*a*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PRESET_TEXT" val="谢谢欣赏！"/>
</p:tagLst>
</file>

<file path=ppt/tags/tag8.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5"/>
  <p:tag name="KSO_WM_UNIT_ID" val="259*n_i*1_5"/>
  <p:tag name="KSO_WM_UNIT_CLEAR" val="1"/>
  <p:tag name="KSO_WM_UNIT_LAYERLEVEL" val="1_1"/>
  <p:tag name="KSO_WM_BEAUTIFY_FLAG" val="#wm#"/>
  <p:tag name="KSO_WM_DIAGRAM_GROUP_CODE" val="n1-1"/>
  <p:tag name="KSO_WM_UNIT_FILL_FORE_SCHEMECOLOR_INDEX" val="14"/>
  <p:tag name="KSO_WM_UNIT_FILL_TYPE" val="1"/>
  <p:tag name="KSO_WM_UNIT_TEXT_FILL_FORE_SCHEMECOLOR_INDEX" val="2"/>
  <p:tag name="KSO_WM_UNIT_TEXT_FILL_TYPE" val="1"/>
  <p:tag name="KSO_WM_UNIT_USESOURCEFORMAT_APPLY" val="1"/>
</p:tagLst>
</file>

<file path=ppt/tags/tag80.xml><?xml version="1.0" encoding="utf-8"?>
<p:tagLst xmlns:p="http://schemas.openxmlformats.org/presentationml/2006/main">
  <p:tag name="KSO_WM_BEAUTIFY_FLAG" val="#wm#"/>
  <p:tag name="KSO_WM_TEMPLATE_CATEGORY" val="custom"/>
  <p:tag name="KSO_WM_TEMPLATE_INDEX" val="20182783"/>
  <p:tag name="KSO_WM_SLIDE_ID" val="custom20182783_21"/>
  <p:tag name="KSO_WM_SLIDE_TYPE" val="endPage"/>
  <p:tag name="KSO_WM_SLIDE_SUBTYPE" val="pureTxt"/>
  <p:tag name="KSO_WM_SLIDE_ITEM_CNT" val="1"/>
  <p:tag name="KSO_WM_SLIDE_INDEX" val="21"/>
  <p:tag name="KSO_WM_TAG_VERSION" val="1.0"/>
  <p:tag name="KSO_WM_SLIDE_LAYOUT" val="a"/>
  <p:tag name="KSO_WM_SLIDE_LAYOUT_CNT" val="1"/>
</p:tagLst>
</file>

<file path=ppt/tags/tag9.xml><?xml version="1.0" encoding="utf-8"?>
<p:tagLst xmlns:p="http://schemas.openxmlformats.org/presentationml/2006/main">
  <p:tag name="KSO_WM_TAG_VERSION" val="1.0"/>
  <p:tag name="KSO_WM_TEMPLATE_CATEGORY" val="diagram"/>
  <p:tag name="KSO_WM_TEMPLATE_INDEX" val="160202"/>
  <p:tag name="KSO_WM_UNIT_TYPE" val="n_i"/>
  <p:tag name="KSO_WM_UNIT_INDEX" val="1_6"/>
  <p:tag name="KSO_WM_UNIT_ID" val="259*n_i*1_6"/>
  <p:tag name="KSO_WM_UNIT_CLEAR" val="1"/>
  <p:tag name="KSO_WM_UNIT_LAYERLEVEL" val="1_1"/>
  <p:tag name="KSO_WM_BEAUTIFY_FLAG" val="#wm#"/>
  <p:tag name="KSO_WM_DIAGRAM_GROUP_CODE" val="n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44546A"/>
      </a:dk2>
      <a:lt2>
        <a:srgbClr val="ECECEE"/>
      </a:lt2>
      <a:accent1>
        <a:srgbClr val="4D939F"/>
      </a:accent1>
      <a:accent2>
        <a:srgbClr val="3B3E47"/>
      </a:accent2>
      <a:accent3>
        <a:srgbClr val="FFFFFF"/>
      </a:accent3>
      <a:accent4>
        <a:srgbClr val="000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2039</Words>
  <Application>WPS 演示</Application>
  <PresentationFormat>宽屏</PresentationFormat>
  <Paragraphs>180</Paragraphs>
  <Slides>18</Slides>
  <Notes>24</Notes>
  <HiddenSlides>0</HiddenSlides>
  <MMClips>1</MMClips>
  <ScaleCrop>false</ScaleCrop>
  <HeadingPairs>
    <vt:vector size="8" baseType="variant">
      <vt:variant>
        <vt:lpstr>已用的字体</vt:lpstr>
      </vt:variant>
      <vt:variant>
        <vt:i4>32</vt:i4>
      </vt:variant>
      <vt:variant>
        <vt:lpstr>主题</vt:lpstr>
      </vt:variant>
      <vt:variant>
        <vt:i4>4</vt:i4>
      </vt:variant>
      <vt:variant>
        <vt:lpstr>嵌入 OLE 服务器</vt:lpstr>
      </vt:variant>
      <vt:variant>
        <vt:i4>1</vt:i4>
      </vt:variant>
      <vt:variant>
        <vt:lpstr>幻灯片标题</vt:lpstr>
      </vt:variant>
      <vt:variant>
        <vt:i4>18</vt:i4>
      </vt:variant>
    </vt:vector>
  </HeadingPairs>
  <TitlesOfParts>
    <vt:vector size="55" baseType="lpstr">
      <vt:lpstr>Arial</vt:lpstr>
      <vt:lpstr>宋体</vt:lpstr>
      <vt:lpstr>Wingdings</vt:lpstr>
      <vt:lpstr>微软雅黑</vt:lpstr>
      <vt:lpstr>Calibri</vt:lpstr>
      <vt:lpstr>Times New Roman</vt:lpstr>
      <vt:lpstr>Calibri</vt:lpstr>
      <vt:lpstr>Hiragino Sans GB W6</vt:lpstr>
      <vt:lpstr>时尚中黑简体</vt:lpstr>
      <vt:lpstr>黑体</vt:lpstr>
      <vt:lpstr>方正正中黑简体</vt:lpstr>
      <vt:lpstr>方正清刻本悦宋简体</vt:lpstr>
      <vt:lpstr>Arial Unicode MS</vt:lpstr>
      <vt:lpstr>Levenim MT</vt:lpstr>
      <vt:lpstr>Sun-Moon</vt:lpstr>
      <vt:lpstr>Century Gothic</vt:lpstr>
      <vt:lpstr>Arial Black</vt:lpstr>
      <vt:lpstr>开心软件汉广简体</vt:lpstr>
      <vt:lpstr>微软雅黑 Light</vt:lpstr>
      <vt:lpstr>站酷庆科追梦体</vt:lpstr>
      <vt:lpstr>Malgun Gothic</vt:lpstr>
      <vt:lpstr>Calibri Light</vt:lpstr>
      <vt:lpstr>等线</vt:lpstr>
      <vt:lpstr>Roboto Black</vt:lpstr>
      <vt:lpstr>Roboto</vt:lpstr>
      <vt:lpstr>Tempus Sans ITC</vt:lpstr>
      <vt:lpstr>Poplar Std</vt:lpstr>
      <vt:lpstr>Helvetica Light</vt:lpstr>
      <vt:lpstr>Aller Light</vt:lpstr>
      <vt:lpstr>Helvetica</vt:lpstr>
      <vt:lpstr>Open Sans Light</vt:lpstr>
      <vt:lpstr>Yu Gothic UI Light</vt:lpstr>
      <vt:lpstr>Office 主题</vt:lpstr>
      <vt:lpstr>1_Office 主题</vt:lpstr>
      <vt:lpstr>2_Office 主题</vt:lpstr>
      <vt:lpstr>3_Office 主题</vt:lpstr>
      <vt:lpstr>Word.Document.12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演示文稿01</dc:title>
  <dc:creator>Administrator</dc:creator>
  <cp:lastModifiedBy>趁心明</cp:lastModifiedBy>
  <cp:revision>169</cp:revision>
  <dcterms:created xsi:type="dcterms:W3CDTF">2017-02-11T06:33:00Z</dcterms:created>
  <dcterms:modified xsi:type="dcterms:W3CDTF">2019-03-03T11:16:34Z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y fmtid="{D5CDD505-2E9C-101B-9397-08002B2CF9AE}" pid="3" name="KSORubyTemplateID">
    <vt:lpwstr>8</vt:lpwstr>
  </property>
</Properties>
</file>